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126" y="9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01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799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8468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8468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8468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869948"/>
            <a:ext cx="105410" cy="157480"/>
          </a:xfrm>
          <a:custGeom>
            <a:avLst/>
            <a:gdLst/>
            <a:ahLst/>
            <a:cxnLst/>
            <a:rect l="l" t="t" r="r" b="b"/>
            <a:pathLst>
              <a:path w="105410" h="157480">
                <a:moveTo>
                  <a:pt x="0" y="156971"/>
                </a:moveTo>
                <a:lnTo>
                  <a:pt x="105155" y="156971"/>
                </a:lnTo>
                <a:lnTo>
                  <a:pt x="105155" y="0"/>
                </a:lnTo>
                <a:lnTo>
                  <a:pt x="0" y="0"/>
                </a:lnTo>
                <a:lnTo>
                  <a:pt x="0" y="15697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054351"/>
            <a:ext cx="105410" cy="157480"/>
          </a:xfrm>
          <a:custGeom>
            <a:avLst/>
            <a:gdLst/>
            <a:ahLst/>
            <a:cxnLst/>
            <a:rect l="l" t="t" r="r" b="b"/>
            <a:pathLst>
              <a:path w="105410" h="157480">
                <a:moveTo>
                  <a:pt x="0" y="156972"/>
                </a:moveTo>
                <a:lnTo>
                  <a:pt x="105155" y="156972"/>
                </a:lnTo>
                <a:lnTo>
                  <a:pt x="105155" y="0"/>
                </a:lnTo>
                <a:lnTo>
                  <a:pt x="0" y="0"/>
                </a:lnTo>
                <a:lnTo>
                  <a:pt x="0" y="156972"/>
                </a:lnTo>
              </a:path>
            </a:pathLst>
          </a:custGeom>
          <a:solidFill>
            <a:srgbClr val="258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2238755"/>
            <a:ext cx="105410" cy="157480"/>
          </a:xfrm>
          <a:custGeom>
            <a:avLst/>
            <a:gdLst/>
            <a:ahLst/>
            <a:cxnLst/>
            <a:rect l="l" t="t" r="r" b="b"/>
            <a:pathLst>
              <a:path w="105410" h="157480">
                <a:moveTo>
                  <a:pt x="0" y="156972"/>
                </a:moveTo>
                <a:lnTo>
                  <a:pt x="105155" y="156972"/>
                </a:lnTo>
                <a:lnTo>
                  <a:pt x="105155" y="0"/>
                </a:lnTo>
                <a:lnTo>
                  <a:pt x="0" y="0"/>
                </a:lnTo>
                <a:lnTo>
                  <a:pt x="0" y="156972"/>
                </a:lnTo>
              </a:path>
            </a:pathLst>
          </a:custGeom>
          <a:solidFill>
            <a:srgbClr val="001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2423160"/>
            <a:ext cx="105410" cy="157480"/>
          </a:xfrm>
          <a:custGeom>
            <a:avLst/>
            <a:gdLst/>
            <a:ahLst/>
            <a:cxnLst/>
            <a:rect l="l" t="t" r="r" b="b"/>
            <a:pathLst>
              <a:path w="105410" h="157480">
                <a:moveTo>
                  <a:pt x="0" y="156971"/>
                </a:moveTo>
                <a:lnTo>
                  <a:pt x="105155" y="156971"/>
                </a:lnTo>
                <a:lnTo>
                  <a:pt x="105155" y="0"/>
                </a:lnTo>
                <a:lnTo>
                  <a:pt x="0" y="0"/>
                </a:lnTo>
                <a:lnTo>
                  <a:pt x="0" y="156971"/>
                </a:lnTo>
              </a:path>
            </a:pathLst>
          </a:custGeom>
          <a:solidFill>
            <a:srgbClr val="9B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2607564"/>
            <a:ext cx="105410" cy="157480"/>
          </a:xfrm>
          <a:custGeom>
            <a:avLst/>
            <a:gdLst/>
            <a:ahLst/>
            <a:cxnLst/>
            <a:rect l="l" t="t" r="r" b="b"/>
            <a:pathLst>
              <a:path w="105410" h="157480">
                <a:moveTo>
                  <a:pt x="0" y="156972"/>
                </a:moveTo>
                <a:lnTo>
                  <a:pt x="105155" y="156972"/>
                </a:lnTo>
                <a:lnTo>
                  <a:pt x="105155" y="0"/>
                </a:lnTo>
                <a:lnTo>
                  <a:pt x="0" y="0"/>
                </a:lnTo>
                <a:lnTo>
                  <a:pt x="0" y="156972"/>
                </a:lnTo>
              </a:path>
            </a:pathLst>
          </a:custGeom>
          <a:solidFill>
            <a:srgbClr val="D28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5240" y="360844"/>
            <a:ext cx="7373518" cy="501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8468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70531" y="2470404"/>
            <a:ext cx="5202936" cy="2577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AEABA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12063" y="4864207"/>
            <a:ext cx="2868295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AEABAB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29931" y="4864207"/>
            <a:ext cx="1214754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AEABAB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10" Type="http://schemas.openxmlformats.org/officeDocument/2006/relationships/image" Target="../media/image47.jpg"/><Relationship Id="rId4" Type="http://schemas.openxmlformats.org/officeDocument/2006/relationships/image" Target="../media/image3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openxmlformats.org/officeDocument/2006/relationships/image" Target="../media/image53.jpg"/><Relationship Id="rId4" Type="http://schemas.openxmlformats.org/officeDocument/2006/relationships/image" Target="../media/image3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jpg"/><Relationship Id="rId7" Type="http://schemas.openxmlformats.org/officeDocument/2006/relationships/image" Target="../media/image57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1.jpg"/><Relationship Id="rId4" Type="http://schemas.openxmlformats.org/officeDocument/2006/relationships/image" Target="../media/image3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2.jpg"/><Relationship Id="rId7" Type="http://schemas.openxmlformats.org/officeDocument/2006/relationships/image" Target="../media/image64.jp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jpg"/><Relationship Id="rId4" Type="http://schemas.openxmlformats.org/officeDocument/2006/relationships/image" Target="../media/image3.png"/><Relationship Id="rId9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3" Type="http://schemas.openxmlformats.org/officeDocument/2006/relationships/image" Target="../media/image2.jp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5" Type="http://schemas.openxmlformats.org/officeDocument/2006/relationships/image" Target="../media/image7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2.jp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g"/><Relationship Id="rId3" Type="http://schemas.openxmlformats.org/officeDocument/2006/relationships/image" Target="../media/image2.jpg"/><Relationship Id="rId7" Type="http://schemas.openxmlformats.org/officeDocument/2006/relationships/image" Target="../media/image8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g"/><Relationship Id="rId5" Type="http://schemas.openxmlformats.org/officeDocument/2006/relationships/image" Target="../media/image80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.jp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g"/><Relationship Id="rId5" Type="http://schemas.openxmlformats.org/officeDocument/2006/relationships/image" Target="../media/image84.png"/><Relationship Id="rId10" Type="http://schemas.openxmlformats.org/officeDocument/2006/relationships/image" Target="../media/image88.jpg"/><Relationship Id="rId4" Type="http://schemas.openxmlformats.org/officeDocument/2006/relationships/image" Target="../media/image3.png"/><Relationship Id="rId9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.jp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g"/><Relationship Id="rId5" Type="http://schemas.openxmlformats.org/officeDocument/2006/relationships/image" Target="../media/image89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2.jpg"/><Relationship Id="rId7" Type="http://schemas.openxmlformats.org/officeDocument/2006/relationships/image" Target="../media/image95.jp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3.png"/><Relationship Id="rId9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.jp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jp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jp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dirty="0">
                <a:latin typeface="Century Gothic"/>
                <a:cs typeface="Century Gothic"/>
              </a:rPr>
              <a:t>Se</a:t>
            </a:r>
            <a:r>
              <a:rPr b="0" spc="-10" dirty="0">
                <a:latin typeface="Century Gothic"/>
                <a:cs typeface="Century Gothic"/>
              </a:rPr>
              <a:t>arch</a:t>
            </a:r>
            <a:r>
              <a:rPr b="0" spc="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a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dirty="0">
                <a:latin typeface="Century Gothic"/>
                <a:cs typeface="Century Gothic"/>
              </a:rPr>
              <a:t>d</a:t>
            </a:r>
            <a:r>
              <a:rPr b="0" spc="1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F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10" dirty="0">
                <a:latin typeface="Century Gothic"/>
                <a:cs typeface="Century Gothic"/>
              </a:rPr>
              <a:t>l</a:t>
            </a:r>
            <a:r>
              <a:rPr b="0" spc="-25" dirty="0">
                <a:latin typeface="Century Gothic"/>
                <a:cs typeface="Century Gothic"/>
              </a:rPr>
              <a:t>te</a:t>
            </a:r>
            <a:r>
              <a:rPr b="0" spc="-10" dirty="0">
                <a:latin typeface="Century Gothic"/>
                <a:cs typeface="Century Gothic"/>
              </a:rPr>
              <a:t>r</a:t>
            </a:r>
            <a:r>
              <a:rPr b="0" spc="-20" dirty="0">
                <a:latin typeface="Century Gothic"/>
                <a:cs typeface="Century Gothic"/>
              </a:rPr>
              <a:t> V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dirty="0"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22772" y="1029277"/>
            <a:ext cx="3114040" cy="338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8445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350" b="1" dirty="0">
                <a:latin typeface="Century Gothic"/>
                <a:cs typeface="Century Gothic"/>
              </a:rPr>
              <a:t>Nav</a:t>
            </a:r>
            <a:r>
              <a:rPr sz="1350" b="1" spc="-5" dirty="0">
                <a:latin typeface="Century Gothic"/>
                <a:cs typeface="Century Gothic"/>
              </a:rPr>
              <a:t>i</a:t>
            </a:r>
            <a:r>
              <a:rPr sz="1350" b="1" dirty="0">
                <a:latin typeface="Century Gothic"/>
                <a:cs typeface="Century Gothic"/>
              </a:rPr>
              <a:t>g</a:t>
            </a:r>
            <a:r>
              <a:rPr sz="1350" b="1" spc="-10" dirty="0">
                <a:latin typeface="Century Gothic"/>
                <a:cs typeface="Century Gothic"/>
              </a:rPr>
              <a:t>a</a:t>
            </a:r>
            <a:r>
              <a:rPr sz="1350" b="1" spc="-15" dirty="0">
                <a:latin typeface="Century Gothic"/>
                <a:cs typeface="Century Gothic"/>
              </a:rPr>
              <a:t>t</a:t>
            </a:r>
            <a:r>
              <a:rPr sz="1350" b="1" dirty="0">
                <a:latin typeface="Century Gothic"/>
                <a:cs typeface="Century Gothic"/>
              </a:rPr>
              <a:t>i</a:t>
            </a:r>
            <a:r>
              <a:rPr sz="1350" b="1" spc="-10" dirty="0">
                <a:latin typeface="Century Gothic"/>
                <a:cs typeface="Century Gothic"/>
              </a:rPr>
              <a:t>o</a:t>
            </a:r>
            <a:r>
              <a:rPr sz="1350" b="1" dirty="0">
                <a:latin typeface="Century Gothic"/>
                <a:cs typeface="Century Gothic"/>
              </a:rPr>
              <a:t>n</a:t>
            </a:r>
            <a:r>
              <a:rPr sz="1350" b="1" spc="-40" dirty="0">
                <a:latin typeface="Century Gothic"/>
                <a:cs typeface="Century Gothic"/>
              </a:rPr>
              <a:t> </a:t>
            </a:r>
            <a:r>
              <a:rPr sz="1350" b="1" spc="-5" dirty="0">
                <a:latin typeface="Century Gothic"/>
                <a:cs typeface="Century Gothic"/>
              </a:rPr>
              <a:t>Draw</a:t>
            </a:r>
            <a:r>
              <a:rPr sz="1350" b="1" spc="-10" dirty="0">
                <a:latin typeface="Century Gothic"/>
                <a:cs typeface="Century Gothic"/>
              </a:rPr>
              <a:t>e</a:t>
            </a:r>
            <a:r>
              <a:rPr sz="1350" b="1" dirty="0">
                <a:latin typeface="Century Gothic"/>
                <a:cs typeface="Century Gothic"/>
              </a:rPr>
              <a:t>r</a:t>
            </a:r>
            <a:r>
              <a:rPr sz="1350" b="1" spc="-5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-</a:t>
            </a:r>
            <a:r>
              <a:rPr sz="1350" spc="5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S</a:t>
            </a:r>
            <a:r>
              <a:rPr sz="1350" spc="-10" dirty="0">
                <a:latin typeface="Century Gothic"/>
                <a:cs typeface="Century Gothic"/>
              </a:rPr>
              <a:t>e</a:t>
            </a:r>
            <a:r>
              <a:rPr sz="1350" dirty="0">
                <a:latin typeface="Century Gothic"/>
                <a:cs typeface="Century Gothic"/>
              </a:rPr>
              <a:t>l</a:t>
            </a:r>
            <a:r>
              <a:rPr sz="1350" spc="-10" dirty="0">
                <a:latin typeface="Century Gothic"/>
                <a:cs typeface="Century Gothic"/>
              </a:rPr>
              <a:t>e</a:t>
            </a:r>
            <a:r>
              <a:rPr sz="1350" dirty="0">
                <a:latin typeface="Century Gothic"/>
                <a:cs typeface="Century Gothic"/>
              </a:rPr>
              <a:t>ct</a:t>
            </a:r>
            <a:r>
              <a:rPr sz="1350" spc="-10" dirty="0">
                <a:latin typeface="Century Gothic"/>
                <a:cs typeface="Century Gothic"/>
              </a:rPr>
              <a:t> e</a:t>
            </a:r>
            <a:r>
              <a:rPr sz="1350" dirty="0">
                <a:latin typeface="Century Gothic"/>
                <a:cs typeface="Century Gothic"/>
              </a:rPr>
              <a:t>n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spc="25" dirty="0">
                <a:latin typeface="Century Gothic"/>
                <a:cs typeface="Century Gothic"/>
              </a:rPr>
              <a:t>i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dirty="0">
                <a:latin typeface="Century Gothic"/>
                <a:cs typeface="Century Gothic"/>
              </a:rPr>
              <a:t>y 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dirty="0">
                <a:latin typeface="Century Gothic"/>
                <a:cs typeface="Century Gothic"/>
              </a:rPr>
              <a:t>y</a:t>
            </a:r>
            <a:r>
              <a:rPr sz="1350" spc="-5" dirty="0">
                <a:latin typeface="Century Gothic"/>
                <a:cs typeface="Century Gothic"/>
              </a:rPr>
              <a:t>p</a:t>
            </a:r>
            <a:r>
              <a:rPr sz="1350" spc="-10" dirty="0">
                <a:latin typeface="Century Gothic"/>
                <a:cs typeface="Century Gothic"/>
              </a:rPr>
              <a:t>e</a:t>
            </a:r>
            <a:r>
              <a:rPr sz="1350" dirty="0">
                <a:latin typeface="Century Gothic"/>
                <a:cs typeface="Century Gothic"/>
              </a:rPr>
              <a:t>s</a:t>
            </a:r>
            <a:r>
              <a:rPr sz="1350" spc="-15" dirty="0">
                <a:latin typeface="Century Gothic"/>
                <a:cs typeface="Century Gothic"/>
              </a:rPr>
              <a:t> </a:t>
            </a:r>
            <a:r>
              <a:rPr sz="1350" spc="-25" dirty="0">
                <a:latin typeface="Century Gothic"/>
                <a:cs typeface="Century Gothic"/>
              </a:rPr>
              <a:t>(</a:t>
            </a:r>
            <a:r>
              <a:rPr sz="1350" spc="-5" dirty="0">
                <a:latin typeface="Century Gothic"/>
                <a:cs typeface="Century Gothic"/>
              </a:rPr>
              <a:t>B</a:t>
            </a:r>
            <a:r>
              <a:rPr sz="1350" dirty="0">
                <a:latin typeface="Century Gothic"/>
                <a:cs typeface="Century Gothic"/>
              </a:rPr>
              <a:t>u</a:t>
            </a:r>
            <a:r>
              <a:rPr sz="1350" spc="25" dirty="0">
                <a:latin typeface="Century Gothic"/>
                <a:cs typeface="Century Gothic"/>
              </a:rPr>
              <a:t>i</a:t>
            </a:r>
            <a:r>
              <a:rPr sz="1350" dirty="0">
                <a:latin typeface="Century Gothic"/>
                <a:cs typeface="Century Gothic"/>
              </a:rPr>
              <a:t>l</a:t>
            </a:r>
            <a:r>
              <a:rPr sz="1350" spc="-10" dirty="0">
                <a:latin typeface="Century Gothic"/>
                <a:cs typeface="Century Gothic"/>
              </a:rPr>
              <a:t>d</a:t>
            </a:r>
            <a:r>
              <a:rPr sz="1350" spc="25" dirty="0">
                <a:latin typeface="Century Gothic"/>
                <a:cs typeface="Century Gothic"/>
              </a:rPr>
              <a:t>i</a:t>
            </a:r>
            <a:r>
              <a:rPr sz="1350" dirty="0">
                <a:latin typeface="Century Gothic"/>
                <a:cs typeface="Century Gothic"/>
              </a:rPr>
              <a:t>ng</a:t>
            </a:r>
            <a:r>
              <a:rPr sz="1350" spc="-10" dirty="0">
                <a:latin typeface="Century Gothic"/>
                <a:cs typeface="Century Gothic"/>
              </a:rPr>
              <a:t>s</a:t>
            </a:r>
            <a:r>
              <a:rPr sz="1350" dirty="0">
                <a:latin typeface="Century Gothic"/>
                <a:cs typeface="Century Gothic"/>
              </a:rPr>
              <a:t>,</a:t>
            </a:r>
            <a:r>
              <a:rPr sz="1350" spc="-35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S</a:t>
            </a:r>
            <a:r>
              <a:rPr sz="1350" spc="-5" dirty="0">
                <a:latin typeface="Century Gothic"/>
                <a:cs typeface="Century Gothic"/>
              </a:rPr>
              <a:t>pac</a:t>
            </a:r>
            <a:r>
              <a:rPr sz="1350" spc="-10" dirty="0">
                <a:latin typeface="Century Gothic"/>
                <a:cs typeface="Century Gothic"/>
              </a:rPr>
              <a:t>e</a:t>
            </a:r>
            <a:r>
              <a:rPr sz="1350" spc="-5" dirty="0">
                <a:latin typeface="Century Gothic"/>
                <a:cs typeface="Century Gothic"/>
              </a:rPr>
              <a:t>s</a:t>
            </a:r>
            <a:r>
              <a:rPr sz="1350" dirty="0">
                <a:latin typeface="Century Gothic"/>
                <a:cs typeface="Century Gothic"/>
              </a:rPr>
              <a:t>) 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dirty="0">
                <a:latin typeface="Century Gothic"/>
                <a:cs typeface="Century Gothic"/>
              </a:rPr>
              <a:t>o </a:t>
            </a:r>
            <a:r>
              <a:rPr sz="1350" spc="10" dirty="0">
                <a:latin typeface="Century Gothic"/>
                <a:cs typeface="Century Gothic"/>
              </a:rPr>
              <a:t>vi</a:t>
            </a:r>
            <a:r>
              <a:rPr sz="1350" spc="-10" dirty="0">
                <a:latin typeface="Century Gothic"/>
                <a:cs typeface="Century Gothic"/>
              </a:rPr>
              <a:t>e</a:t>
            </a:r>
            <a:r>
              <a:rPr sz="1350" dirty="0">
                <a:latin typeface="Century Gothic"/>
                <a:cs typeface="Century Gothic"/>
              </a:rPr>
              <a:t>w </a:t>
            </a:r>
            <a:r>
              <a:rPr sz="1350" spc="25" dirty="0">
                <a:latin typeface="Century Gothic"/>
                <a:cs typeface="Century Gothic"/>
              </a:rPr>
              <a:t>i</a:t>
            </a:r>
            <a:r>
              <a:rPr sz="1350" dirty="0">
                <a:latin typeface="Century Gothic"/>
                <a:cs typeface="Century Gothic"/>
              </a:rPr>
              <a:t>n</a:t>
            </a:r>
            <a:r>
              <a:rPr sz="1350" spc="-30" dirty="0">
                <a:latin typeface="Century Gothic"/>
                <a:cs typeface="Century Gothic"/>
              </a:rPr>
              <a:t> 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dirty="0">
                <a:latin typeface="Century Gothic"/>
                <a:cs typeface="Century Gothic"/>
              </a:rPr>
              <a:t>he</a:t>
            </a:r>
            <a:r>
              <a:rPr sz="1350" spc="-20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R</a:t>
            </a:r>
            <a:r>
              <a:rPr sz="1350" spc="-10" dirty="0">
                <a:latin typeface="Century Gothic"/>
                <a:cs typeface="Century Gothic"/>
              </a:rPr>
              <a:t>e</a:t>
            </a:r>
            <a:r>
              <a:rPr sz="1350" spc="-5" dirty="0">
                <a:latin typeface="Century Gothic"/>
                <a:cs typeface="Century Gothic"/>
              </a:rPr>
              <a:t>s</a:t>
            </a:r>
            <a:r>
              <a:rPr sz="1350" dirty="0">
                <a:latin typeface="Century Gothic"/>
                <a:cs typeface="Century Gothic"/>
              </a:rPr>
              <a:t>ul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dirty="0">
                <a:latin typeface="Century Gothic"/>
                <a:cs typeface="Century Gothic"/>
              </a:rPr>
              <a:t>s</a:t>
            </a:r>
            <a:r>
              <a:rPr sz="1350" spc="-15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Gr</a:t>
            </a:r>
            <a:r>
              <a:rPr sz="1350" spc="10" dirty="0">
                <a:latin typeface="Century Gothic"/>
                <a:cs typeface="Century Gothic"/>
              </a:rPr>
              <a:t>i</a:t>
            </a:r>
            <a:r>
              <a:rPr sz="1350" dirty="0">
                <a:latin typeface="Century Gothic"/>
                <a:cs typeface="Century Gothic"/>
              </a:rPr>
              <a:t>d</a:t>
            </a:r>
            <a:r>
              <a:rPr sz="1350" spc="-45" dirty="0">
                <a:latin typeface="Century Gothic"/>
                <a:cs typeface="Century Gothic"/>
              </a:rPr>
              <a:t> </a:t>
            </a:r>
            <a:r>
              <a:rPr sz="1350" spc="-5" dirty="0">
                <a:latin typeface="Century Gothic"/>
                <a:cs typeface="Century Gothic"/>
              </a:rPr>
              <a:t>an</a:t>
            </a:r>
            <a:r>
              <a:rPr sz="1350" dirty="0">
                <a:latin typeface="Century Gothic"/>
                <a:cs typeface="Century Gothic"/>
              </a:rPr>
              <a:t>d R</a:t>
            </a:r>
            <a:r>
              <a:rPr sz="1350" spc="-10" dirty="0">
                <a:latin typeface="Century Gothic"/>
                <a:cs typeface="Century Gothic"/>
              </a:rPr>
              <a:t>e</a:t>
            </a:r>
            <a:r>
              <a:rPr sz="1350" spc="-5" dirty="0">
                <a:latin typeface="Century Gothic"/>
                <a:cs typeface="Century Gothic"/>
              </a:rPr>
              <a:t>s</a:t>
            </a:r>
            <a:r>
              <a:rPr sz="1350" dirty="0">
                <a:latin typeface="Century Gothic"/>
                <a:cs typeface="Century Gothic"/>
              </a:rPr>
              <a:t>ul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dirty="0">
                <a:latin typeface="Century Gothic"/>
                <a:cs typeface="Century Gothic"/>
              </a:rPr>
              <a:t>s </a:t>
            </a:r>
            <a:r>
              <a:rPr sz="1350" spc="10" dirty="0">
                <a:latin typeface="Century Gothic"/>
                <a:cs typeface="Century Gothic"/>
              </a:rPr>
              <a:t>M</a:t>
            </a:r>
            <a:r>
              <a:rPr sz="1350" spc="-5" dirty="0">
                <a:latin typeface="Century Gothic"/>
                <a:cs typeface="Century Gothic"/>
              </a:rPr>
              <a:t>ap</a:t>
            </a:r>
            <a:endParaRPr sz="1350" dirty="0">
              <a:latin typeface="Century Gothic"/>
              <a:cs typeface="Century Gothic"/>
            </a:endParaRPr>
          </a:p>
          <a:p>
            <a:pPr marL="299085" marR="50101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1350" b="1" dirty="0">
                <a:latin typeface="Century Gothic"/>
                <a:cs typeface="Century Gothic"/>
              </a:rPr>
              <a:t>App</a:t>
            </a:r>
            <a:r>
              <a:rPr sz="1350" b="1" spc="-40" dirty="0">
                <a:latin typeface="Century Gothic"/>
                <a:cs typeface="Century Gothic"/>
              </a:rPr>
              <a:t> </a:t>
            </a:r>
            <a:r>
              <a:rPr sz="1350" b="1" dirty="0">
                <a:latin typeface="Century Gothic"/>
                <a:cs typeface="Century Gothic"/>
              </a:rPr>
              <a:t>Bar</a:t>
            </a:r>
            <a:r>
              <a:rPr sz="1350" b="1" spc="-5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- S</a:t>
            </a:r>
            <a:r>
              <a:rPr sz="1350" spc="-10" dirty="0">
                <a:latin typeface="Century Gothic"/>
                <a:cs typeface="Century Gothic"/>
              </a:rPr>
              <a:t>e</a:t>
            </a:r>
            <a:r>
              <a:rPr sz="1350" spc="-5" dirty="0">
                <a:latin typeface="Century Gothic"/>
                <a:cs typeface="Century Gothic"/>
              </a:rPr>
              <a:t>arch</a:t>
            </a:r>
            <a:r>
              <a:rPr sz="1350" dirty="0">
                <a:latin typeface="Century Gothic"/>
                <a:cs typeface="Century Gothic"/>
              </a:rPr>
              <a:t>,</a:t>
            </a:r>
            <a:r>
              <a:rPr sz="1350" spc="-20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F</a:t>
            </a:r>
            <a:r>
              <a:rPr sz="1350" spc="25" dirty="0">
                <a:latin typeface="Century Gothic"/>
                <a:cs typeface="Century Gothic"/>
              </a:rPr>
              <a:t>i</a:t>
            </a:r>
            <a:r>
              <a:rPr sz="1350" dirty="0">
                <a:latin typeface="Century Gothic"/>
                <a:cs typeface="Century Gothic"/>
              </a:rPr>
              <a:t>l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spc="-10" dirty="0">
                <a:latin typeface="Century Gothic"/>
                <a:cs typeface="Century Gothic"/>
              </a:rPr>
              <a:t>e</a:t>
            </a:r>
            <a:r>
              <a:rPr sz="1350" spc="-15" dirty="0">
                <a:latin typeface="Century Gothic"/>
                <a:cs typeface="Century Gothic"/>
              </a:rPr>
              <a:t>r</a:t>
            </a:r>
            <a:r>
              <a:rPr sz="1350" dirty="0">
                <a:latin typeface="Century Gothic"/>
                <a:cs typeface="Century Gothic"/>
              </a:rPr>
              <a:t>,</a:t>
            </a:r>
            <a:r>
              <a:rPr sz="1350" spc="-35" dirty="0">
                <a:latin typeface="Century Gothic"/>
                <a:cs typeface="Century Gothic"/>
              </a:rPr>
              <a:t> </a:t>
            </a:r>
            <a:r>
              <a:rPr sz="1350" spc="-5" dirty="0">
                <a:latin typeface="Century Gothic"/>
                <a:cs typeface="Century Gothic"/>
              </a:rPr>
              <a:t>and </a:t>
            </a:r>
            <a:r>
              <a:rPr sz="1350" dirty="0">
                <a:latin typeface="Century Gothic"/>
                <a:cs typeface="Century Gothic"/>
              </a:rPr>
              <a:t>N</a:t>
            </a:r>
            <a:r>
              <a:rPr sz="1350" spc="-5" dirty="0">
                <a:latin typeface="Century Gothic"/>
                <a:cs typeface="Century Gothic"/>
              </a:rPr>
              <a:t>a</a:t>
            </a:r>
            <a:r>
              <a:rPr sz="1350" spc="10" dirty="0">
                <a:latin typeface="Century Gothic"/>
                <a:cs typeface="Century Gothic"/>
              </a:rPr>
              <a:t>vi</a:t>
            </a:r>
            <a:r>
              <a:rPr sz="1350" dirty="0">
                <a:latin typeface="Century Gothic"/>
                <a:cs typeface="Century Gothic"/>
              </a:rPr>
              <a:t>ga</a:t>
            </a:r>
            <a:r>
              <a:rPr sz="1350" spc="-10" dirty="0">
                <a:latin typeface="Century Gothic"/>
                <a:cs typeface="Century Gothic"/>
              </a:rPr>
              <a:t>t</a:t>
            </a:r>
            <a:r>
              <a:rPr sz="1350" dirty="0">
                <a:latin typeface="Century Gothic"/>
                <a:cs typeface="Century Gothic"/>
              </a:rPr>
              <a:t>e</a:t>
            </a:r>
            <a:r>
              <a:rPr sz="1350" spc="-35" dirty="0">
                <a:latin typeface="Century Gothic"/>
                <a:cs typeface="Century Gothic"/>
              </a:rPr>
              <a:t> 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dirty="0">
                <a:latin typeface="Century Gothic"/>
                <a:cs typeface="Century Gothic"/>
              </a:rPr>
              <a:t>o</a:t>
            </a:r>
            <a:r>
              <a:rPr sz="1350" spc="-15" dirty="0">
                <a:latin typeface="Century Gothic"/>
                <a:cs typeface="Century Gothic"/>
              </a:rPr>
              <a:t> </a:t>
            </a:r>
            <a:r>
              <a:rPr sz="1350" spc="-5" dirty="0">
                <a:latin typeface="Century Gothic"/>
                <a:cs typeface="Century Gothic"/>
              </a:rPr>
              <a:t>Home</a:t>
            </a:r>
            <a:endParaRPr sz="1350" dirty="0">
              <a:latin typeface="Century Gothic"/>
              <a:cs typeface="Century Gothic"/>
            </a:endParaRPr>
          </a:p>
          <a:p>
            <a:pPr marL="299085" marR="12763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1350" b="1" dirty="0">
                <a:latin typeface="Century Gothic"/>
                <a:cs typeface="Century Gothic"/>
              </a:rPr>
              <a:t>R</a:t>
            </a:r>
            <a:r>
              <a:rPr sz="1350" b="1" spc="-10" dirty="0">
                <a:latin typeface="Century Gothic"/>
                <a:cs typeface="Century Gothic"/>
              </a:rPr>
              <a:t>e</a:t>
            </a:r>
            <a:r>
              <a:rPr sz="1350" b="1" dirty="0">
                <a:latin typeface="Century Gothic"/>
                <a:cs typeface="Century Gothic"/>
              </a:rPr>
              <a:t>sults</a:t>
            </a:r>
            <a:r>
              <a:rPr sz="1350" b="1" spc="-15" dirty="0">
                <a:latin typeface="Century Gothic"/>
                <a:cs typeface="Century Gothic"/>
              </a:rPr>
              <a:t> </a:t>
            </a:r>
            <a:r>
              <a:rPr sz="1350" b="1" dirty="0">
                <a:latin typeface="Century Gothic"/>
                <a:cs typeface="Century Gothic"/>
              </a:rPr>
              <a:t>Gr</a:t>
            </a:r>
            <a:r>
              <a:rPr sz="1350" b="1" spc="-5" dirty="0">
                <a:latin typeface="Century Gothic"/>
                <a:cs typeface="Century Gothic"/>
              </a:rPr>
              <a:t>i</a:t>
            </a:r>
            <a:r>
              <a:rPr sz="1350" b="1" dirty="0">
                <a:latin typeface="Century Gothic"/>
                <a:cs typeface="Century Gothic"/>
              </a:rPr>
              <a:t>d</a:t>
            </a:r>
            <a:r>
              <a:rPr sz="1350" b="1" spc="-15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- </a:t>
            </a:r>
            <a:r>
              <a:rPr sz="1350" spc="-10" dirty="0">
                <a:latin typeface="Century Gothic"/>
                <a:cs typeface="Century Gothic"/>
              </a:rPr>
              <a:t>V</a:t>
            </a:r>
            <a:r>
              <a:rPr sz="1350" spc="25" dirty="0">
                <a:latin typeface="Century Gothic"/>
                <a:cs typeface="Century Gothic"/>
              </a:rPr>
              <a:t>i</a:t>
            </a:r>
            <a:r>
              <a:rPr sz="1350" spc="-10" dirty="0">
                <a:latin typeface="Century Gothic"/>
                <a:cs typeface="Century Gothic"/>
              </a:rPr>
              <a:t>e</a:t>
            </a:r>
            <a:r>
              <a:rPr sz="1350" dirty="0">
                <a:latin typeface="Century Gothic"/>
                <a:cs typeface="Century Gothic"/>
              </a:rPr>
              <a:t>w</a:t>
            </a:r>
            <a:r>
              <a:rPr sz="1350" spc="-30" dirty="0">
                <a:latin typeface="Century Gothic"/>
                <a:cs typeface="Century Gothic"/>
              </a:rPr>
              <a:t> </a:t>
            </a:r>
            <a:r>
              <a:rPr sz="1350" spc="-5" dirty="0">
                <a:latin typeface="Century Gothic"/>
                <a:cs typeface="Century Gothic"/>
              </a:rPr>
              <a:t>an</a:t>
            </a:r>
            <a:r>
              <a:rPr sz="1350" dirty="0">
                <a:latin typeface="Century Gothic"/>
                <a:cs typeface="Century Gothic"/>
              </a:rPr>
              <a:t>d</a:t>
            </a:r>
            <a:r>
              <a:rPr sz="1350" spc="-10" dirty="0">
                <a:latin typeface="Century Gothic"/>
                <a:cs typeface="Century Gothic"/>
              </a:rPr>
              <a:t> </a:t>
            </a:r>
            <a:r>
              <a:rPr sz="1350" spc="-5" dirty="0">
                <a:latin typeface="Century Gothic"/>
                <a:cs typeface="Century Gothic"/>
              </a:rPr>
              <a:t>sort </a:t>
            </a:r>
            <a:r>
              <a:rPr sz="1350" dirty="0">
                <a:latin typeface="Century Gothic"/>
                <a:cs typeface="Century Gothic"/>
              </a:rPr>
              <a:t>r</a:t>
            </a:r>
            <a:r>
              <a:rPr sz="1350" spc="-10" dirty="0">
                <a:latin typeface="Century Gothic"/>
                <a:cs typeface="Century Gothic"/>
              </a:rPr>
              <a:t>e</a:t>
            </a:r>
            <a:r>
              <a:rPr sz="1350" dirty="0">
                <a:latin typeface="Century Gothic"/>
                <a:cs typeface="Century Gothic"/>
              </a:rPr>
              <a:t>cor</a:t>
            </a:r>
            <a:r>
              <a:rPr sz="1350" spc="-10" dirty="0">
                <a:latin typeface="Century Gothic"/>
                <a:cs typeface="Century Gothic"/>
              </a:rPr>
              <a:t>d</a:t>
            </a:r>
            <a:r>
              <a:rPr sz="1350" dirty="0">
                <a:latin typeface="Century Gothic"/>
                <a:cs typeface="Century Gothic"/>
              </a:rPr>
              <a:t>s</a:t>
            </a:r>
            <a:r>
              <a:rPr sz="1350" spc="-15" dirty="0">
                <a:latin typeface="Century Gothic"/>
                <a:cs typeface="Century Gothic"/>
              </a:rPr>
              <a:t> </a:t>
            </a:r>
            <a:r>
              <a:rPr sz="1350" spc="-10" dirty="0">
                <a:latin typeface="Century Gothic"/>
                <a:cs typeface="Century Gothic"/>
              </a:rPr>
              <a:t>f</a:t>
            </a:r>
            <a:r>
              <a:rPr sz="1350" dirty="0">
                <a:latin typeface="Century Gothic"/>
                <a:cs typeface="Century Gothic"/>
              </a:rPr>
              <a:t>or</a:t>
            </a:r>
            <a:r>
              <a:rPr sz="1350" spc="-15" dirty="0">
                <a:latin typeface="Century Gothic"/>
                <a:cs typeface="Century Gothic"/>
              </a:rPr>
              <a:t> </a:t>
            </a:r>
            <a:r>
              <a:rPr sz="1350" spc="-10" dirty="0">
                <a:latin typeface="Century Gothic"/>
                <a:cs typeface="Century Gothic"/>
              </a:rPr>
              <a:t>e</a:t>
            </a:r>
            <a:r>
              <a:rPr sz="1350" spc="-5" dirty="0">
                <a:latin typeface="Century Gothic"/>
                <a:cs typeface="Century Gothic"/>
              </a:rPr>
              <a:t>ac</a:t>
            </a:r>
            <a:r>
              <a:rPr sz="1350" dirty="0">
                <a:latin typeface="Century Gothic"/>
                <a:cs typeface="Century Gothic"/>
              </a:rPr>
              <a:t>h</a:t>
            </a:r>
            <a:r>
              <a:rPr sz="1350" spc="-5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En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spc="25" dirty="0">
                <a:latin typeface="Century Gothic"/>
                <a:cs typeface="Century Gothic"/>
              </a:rPr>
              <a:t>i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dirty="0">
                <a:latin typeface="Century Gothic"/>
                <a:cs typeface="Century Gothic"/>
              </a:rPr>
              <a:t>y</a:t>
            </a:r>
            <a:r>
              <a:rPr sz="1350" spc="-45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Type;</a:t>
            </a:r>
            <a:r>
              <a:rPr sz="1350" spc="-15" dirty="0">
                <a:latin typeface="Century Gothic"/>
                <a:cs typeface="Century Gothic"/>
              </a:rPr>
              <a:t> </a:t>
            </a:r>
            <a:r>
              <a:rPr sz="1350" spc="-10" dirty="0">
                <a:latin typeface="Century Gothic"/>
                <a:cs typeface="Century Gothic"/>
              </a:rPr>
              <a:t>d</a:t>
            </a:r>
            <a:r>
              <a:rPr sz="1350" dirty="0">
                <a:latin typeface="Century Gothic"/>
                <a:cs typeface="Century Gothic"/>
              </a:rPr>
              <a:t>r</a:t>
            </a:r>
            <a:r>
              <a:rPr sz="1350" spc="25" dirty="0">
                <a:latin typeface="Century Gothic"/>
                <a:cs typeface="Century Gothic"/>
              </a:rPr>
              <a:t>i</a:t>
            </a:r>
            <a:r>
              <a:rPr sz="1350" dirty="0">
                <a:latin typeface="Century Gothic"/>
                <a:cs typeface="Century Gothic"/>
              </a:rPr>
              <a:t>ll </a:t>
            </a:r>
            <a:r>
              <a:rPr sz="1350" spc="-10" dirty="0">
                <a:latin typeface="Century Gothic"/>
                <a:cs typeface="Century Gothic"/>
              </a:rPr>
              <a:t>d</a:t>
            </a:r>
            <a:r>
              <a:rPr sz="1350" dirty="0">
                <a:latin typeface="Century Gothic"/>
                <a:cs typeface="Century Gothic"/>
              </a:rPr>
              <a:t>own 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dirty="0">
                <a:latin typeface="Century Gothic"/>
                <a:cs typeface="Century Gothic"/>
              </a:rPr>
              <a:t>o </a:t>
            </a:r>
            <a:r>
              <a:rPr sz="1350" spc="-10" dirty="0">
                <a:latin typeface="Century Gothic"/>
                <a:cs typeface="Century Gothic"/>
              </a:rPr>
              <a:t>de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spc="-5" dirty="0">
                <a:latin typeface="Century Gothic"/>
                <a:cs typeface="Century Gothic"/>
              </a:rPr>
              <a:t>a</a:t>
            </a:r>
            <a:r>
              <a:rPr sz="1350" spc="25" dirty="0">
                <a:latin typeface="Century Gothic"/>
                <a:cs typeface="Century Gothic"/>
              </a:rPr>
              <a:t>i</a:t>
            </a:r>
            <a:r>
              <a:rPr sz="1350" dirty="0">
                <a:latin typeface="Century Gothic"/>
                <a:cs typeface="Century Gothic"/>
              </a:rPr>
              <a:t>ls</a:t>
            </a:r>
            <a:r>
              <a:rPr sz="1350" spc="-40" dirty="0">
                <a:latin typeface="Century Gothic"/>
                <a:cs typeface="Century Gothic"/>
              </a:rPr>
              <a:t> </a:t>
            </a:r>
            <a:r>
              <a:rPr sz="1350" spc="10" dirty="0">
                <a:latin typeface="Century Gothic"/>
                <a:cs typeface="Century Gothic"/>
              </a:rPr>
              <a:t>vi</a:t>
            </a:r>
            <a:r>
              <a:rPr sz="1350" spc="-10" dirty="0">
                <a:latin typeface="Century Gothic"/>
                <a:cs typeface="Century Gothic"/>
              </a:rPr>
              <a:t>e</a:t>
            </a:r>
            <a:r>
              <a:rPr sz="1350" dirty="0">
                <a:latin typeface="Century Gothic"/>
                <a:cs typeface="Century Gothic"/>
              </a:rPr>
              <a:t>w</a:t>
            </a:r>
          </a:p>
          <a:p>
            <a:pPr marL="299085" marR="102870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1350" b="1" dirty="0">
                <a:latin typeface="Century Gothic"/>
                <a:cs typeface="Century Gothic"/>
              </a:rPr>
              <a:t>R</a:t>
            </a:r>
            <a:r>
              <a:rPr sz="1350" b="1" spc="-5" dirty="0">
                <a:latin typeface="Century Gothic"/>
                <a:cs typeface="Century Gothic"/>
              </a:rPr>
              <a:t>esult</a:t>
            </a:r>
            <a:r>
              <a:rPr sz="1350" b="1" dirty="0">
                <a:latin typeface="Century Gothic"/>
                <a:cs typeface="Century Gothic"/>
              </a:rPr>
              <a:t>s</a:t>
            </a:r>
            <a:r>
              <a:rPr sz="1350" b="1" spc="-15" dirty="0">
                <a:latin typeface="Century Gothic"/>
                <a:cs typeface="Century Gothic"/>
              </a:rPr>
              <a:t> </a:t>
            </a:r>
            <a:r>
              <a:rPr sz="1350" b="1" dirty="0">
                <a:latin typeface="Century Gothic"/>
                <a:cs typeface="Century Gothic"/>
              </a:rPr>
              <a:t>M</a:t>
            </a:r>
            <a:r>
              <a:rPr sz="1350" b="1" spc="5" dirty="0">
                <a:latin typeface="Century Gothic"/>
                <a:cs typeface="Century Gothic"/>
              </a:rPr>
              <a:t>a</a:t>
            </a:r>
            <a:r>
              <a:rPr sz="1350" b="1" dirty="0">
                <a:latin typeface="Century Gothic"/>
                <a:cs typeface="Century Gothic"/>
              </a:rPr>
              <a:t>p</a:t>
            </a:r>
            <a:r>
              <a:rPr sz="1350" b="1" spc="-35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- </a:t>
            </a:r>
            <a:r>
              <a:rPr sz="1350" spc="-5" dirty="0">
                <a:latin typeface="Century Gothic"/>
                <a:cs typeface="Century Gothic"/>
              </a:rPr>
              <a:t>Sho</a:t>
            </a:r>
            <a:r>
              <a:rPr sz="1350" dirty="0">
                <a:latin typeface="Century Gothic"/>
                <a:cs typeface="Century Gothic"/>
              </a:rPr>
              <a:t>w</a:t>
            </a:r>
            <a:r>
              <a:rPr sz="1350" spc="-5" dirty="0">
                <a:latin typeface="Century Gothic"/>
                <a:cs typeface="Century Gothic"/>
              </a:rPr>
              <a:t> 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dirty="0">
                <a:latin typeface="Century Gothic"/>
                <a:cs typeface="Century Gothic"/>
              </a:rPr>
              <a:t>he</a:t>
            </a:r>
            <a:r>
              <a:rPr sz="1350" spc="-20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locat</a:t>
            </a:r>
            <a:r>
              <a:rPr sz="1350" spc="25" dirty="0">
                <a:latin typeface="Century Gothic"/>
                <a:cs typeface="Century Gothic"/>
              </a:rPr>
              <a:t>i</a:t>
            </a:r>
            <a:r>
              <a:rPr sz="1350" dirty="0">
                <a:latin typeface="Century Gothic"/>
                <a:cs typeface="Century Gothic"/>
              </a:rPr>
              <a:t>on of r</a:t>
            </a:r>
            <a:r>
              <a:rPr sz="1350" spc="-10" dirty="0">
                <a:latin typeface="Century Gothic"/>
                <a:cs typeface="Century Gothic"/>
              </a:rPr>
              <a:t>e</a:t>
            </a:r>
            <a:r>
              <a:rPr sz="1350" dirty="0">
                <a:latin typeface="Century Gothic"/>
                <a:cs typeface="Century Gothic"/>
              </a:rPr>
              <a:t>cor</a:t>
            </a:r>
            <a:r>
              <a:rPr sz="1350" spc="-10" dirty="0">
                <a:latin typeface="Century Gothic"/>
                <a:cs typeface="Century Gothic"/>
              </a:rPr>
              <a:t>d</a:t>
            </a:r>
            <a:r>
              <a:rPr sz="1350" dirty="0">
                <a:latin typeface="Century Gothic"/>
                <a:cs typeface="Century Gothic"/>
              </a:rPr>
              <a:t>s</a:t>
            </a:r>
            <a:r>
              <a:rPr sz="1350" spc="-25" dirty="0">
                <a:latin typeface="Century Gothic"/>
                <a:cs typeface="Century Gothic"/>
              </a:rPr>
              <a:t> </a:t>
            </a:r>
            <a:r>
              <a:rPr sz="1350" spc="-10" dirty="0">
                <a:latin typeface="Century Gothic"/>
                <a:cs typeface="Century Gothic"/>
              </a:rPr>
              <a:t>f</a:t>
            </a:r>
            <a:r>
              <a:rPr sz="1350" dirty="0">
                <a:latin typeface="Century Gothic"/>
                <a:cs typeface="Century Gothic"/>
              </a:rPr>
              <a:t>or the</a:t>
            </a:r>
            <a:r>
              <a:rPr sz="1350" spc="-5" dirty="0">
                <a:latin typeface="Century Gothic"/>
                <a:cs typeface="Century Gothic"/>
              </a:rPr>
              <a:t> s</a:t>
            </a:r>
            <a:r>
              <a:rPr sz="1350" spc="-10" dirty="0">
                <a:latin typeface="Century Gothic"/>
                <a:cs typeface="Century Gothic"/>
              </a:rPr>
              <a:t>e</a:t>
            </a:r>
            <a:r>
              <a:rPr sz="1350" dirty="0">
                <a:latin typeface="Century Gothic"/>
                <a:cs typeface="Century Gothic"/>
              </a:rPr>
              <a:t>l</a:t>
            </a:r>
            <a:r>
              <a:rPr sz="1350" spc="-10" dirty="0">
                <a:latin typeface="Century Gothic"/>
                <a:cs typeface="Century Gothic"/>
              </a:rPr>
              <a:t>e</a:t>
            </a:r>
            <a:r>
              <a:rPr sz="1350" dirty="0">
                <a:latin typeface="Century Gothic"/>
                <a:cs typeface="Century Gothic"/>
              </a:rPr>
              <a:t>c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spc="-10" dirty="0">
                <a:latin typeface="Century Gothic"/>
                <a:cs typeface="Century Gothic"/>
              </a:rPr>
              <a:t>e</a:t>
            </a:r>
            <a:r>
              <a:rPr sz="1350" dirty="0">
                <a:latin typeface="Century Gothic"/>
                <a:cs typeface="Century Gothic"/>
              </a:rPr>
              <a:t>d</a:t>
            </a:r>
            <a:r>
              <a:rPr sz="1350" spc="-25" dirty="0">
                <a:latin typeface="Century Gothic"/>
                <a:cs typeface="Century Gothic"/>
              </a:rPr>
              <a:t> </a:t>
            </a:r>
            <a:r>
              <a:rPr sz="1350" spc="-10" dirty="0">
                <a:latin typeface="Century Gothic"/>
                <a:cs typeface="Century Gothic"/>
              </a:rPr>
              <a:t>e</a:t>
            </a:r>
            <a:r>
              <a:rPr sz="1350" dirty="0">
                <a:latin typeface="Century Gothic"/>
                <a:cs typeface="Century Gothic"/>
              </a:rPr>
              <a:t>n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spc="25" dirty="0">
                <a:latin typeface="Century Gothic"/>
                <a:cs typeface="Century Gothic"/>
              </a:rPr>
              <a:t>i</a:t>
            </a:r>
            <a:r>
              <a:rPr sz="1350" dirty="0">
                <a:latin typeface="Century Gothic"/>
                <a:cs typeface="Century Gothic"/>
              </a:rPr>
              <a:t>ty 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spc="-5" dirty="0">
                <a:latin typeface="Century Gothic"/>
                <a:cs typeface="Century Gothic"/>
              </a:rPr>
              <a:t>yp</a:t>
            </a:r>
            <a:r>
              <a:rPr sz="1350" dirty="0">
                <a:latin typeface="Century Gothic"/>
                <a:cs typeface="Century Gothic"/>
              </a:rPr>
              <a:t>e</a:t>
            </a:r>
            <a:r>
              <a:rPr sz="1350" spc="-20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on</a:t>
            </a:r>
            <a:r>
              <a:rPr sz="1350" spc="-5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a</a:t>
            </a:r>
            <a:r>
              <a:rPr sz="1350" spc="-10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m</a:t>
            </a:r>
            <a:r>
              <a:rPr sz="1350" spc="-10" dirty="0">
                <a:latin typeface="Century Gothic"/>
                <a:cs typeface="Century Gothic"/>
              </a:rPr>
              <a:t>a</a:t>
            </a:r>
            <a:r>
              <a:rPr sz="1350" dirty="0">
                <a:latin typeface="Century Gothic"/>
                <a:cs typeface="Century Gothic"/>
              </a:rPr>
              <a:t>p</a:t>
            </a:r>
          </a:p>
          <a:p>
            <a:pPr marL="299085" marR="5080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1350" b="1" dirty="0">
                <a:latin typeface="Century Gothic"/>
                <a:cs typeface="Century Gothic"/>
              </a:rPr>
              <a:t>A</a:t>
            </a:r>
            <a:r>
              <a:rPr sz="1350" b="1" spc="-5" dirty="0">
                <a:latin typeface="Century Gothic"/>
                <a:cs typeface="Century Gothic"/>
              </a:rPr>
              <a:t>ction</a:t>
            </a:r>
            <a:r>
              <a:rPr sz="1350" b="1" dirty="0">
                <a:latin typeface="Century Gothic"/>
                <a:cs typeface="Century Gothic"/>
              </a:rPr>
              <a:t>s</a:t>
            </a:r>
            <a:r>
              <a:rPr sz="1350" b="1" spc="-30" dirty="0">
                <a:latin typeface="Century Gothic"/>
                <a:cs typeface="Century Gothic"/>
              </a:rPr>
              <a:t> </a:t>
            </a:r>
            <a:r>
              <a:rPr sz="1350" b="1" dirty="0">
                <a:latin typeface="Century Gothic"/>
                <a:cs typeface="Century Gothic"/>
              </a:rPr>
              <a:t>Menu</a:t>
            </a:r>
            <a:r>
              <a:rPr sz="1350" b="1" spc="-15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- Sh</a:t>
            </a:r>
            <a:r>
              <a:rPr sz="1350" spc="-5" dirty="0">
                <a:latin typeface="Century Gothic"/>
                <a:cs typeface="Century Gothic"/>
              </a:rPr>
              <a:t>a</a:t>
            </a:r>
            <a:r>
              <a:rPr sz="1350" dirty="0">
                <a:latin typeface="Century Gothic"/>
                <a:cs typeface="Century Gothic"/>
              </a:rPr>
              <a:t>re</a:t>
            </a:r>
            <a:r>
              <a:rPr sz="1350" spc="-20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a</a:t>
            </a:r>
            <a:r>
              <a:rPr sz="1350" spc="5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l</a:t>
            </a:r>
            <a:r>
              <a:rPr sz="1350" spc="25" dirty="0">
                <a:latin typeface="Century Gothic"/>
                <a:cs typeface="Century Gothic"/>
              </a:rPr>
              <a:t>i</a:t>
            </a:r>
            <a:r>
              <a:rPr sz="1350" dirty="0">
                <a:latin typeface="Century Gothic"/>
                <a:cs typeface="Century Gothic"/>
              </a:rPr>
              <a:t>nk</a:t>
            </a:r>
            <a:r>
              <a:rPr sz="1350" spc="-35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or make</a:t>
            </a:r>
            <a:r>
              <a:rPr sz="1350" spc="-20" dirty="0">
                <a:latin typeface="Century Gothic"/>
                <a:cs typeface="Century Gothic"/>
              </a:rPr>
              <a:t> </a:t>
            </a:r>
            <a:r>
              <a:rPr sz="1350" spc="-5" dirty="0">
                <a:latin typeface="Century Gothic"/>
                <a:cs typeface="Century Gothic"/>
              </a:rPr>
              <a:t>B</a:t>
            </a:r>
            <a:r>
              <a:rPr sz="1350" dirty="0">
                <a:latin typeface="Century Gothic"/>
                <a:cs typeface="Century Gothic"/>
              </a:rPr>
              <a:t>ulk</a:t>
            </a:r>
            <a:r>
              <a:rPr sz="1350" spc="-25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E</a:t>
            </a:r>
            <a:r>
              <a:rPr sz="1350" spc="-10" dirty="0">
                <a:latin typeface="Century Gothic"/>
                <a:cs typeface="Century Gothic"/>
              </a:rPr>
              <a:t>d</a:t>
            </a:r>
            <a:r>
              <a:rPr sz="1350" spc="25" dirty="0">
                <a:latin typeface="Century Gothic"/>
                <a:cs typeface="Century Gothic"/>
              </a:rPr>
              <a:t>i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dirty="0">
                <a:latin typeface="Century Gothic"/>
                <a:cs typeface="Century Gothic"/>
              </a:rPr>
              <a:t>s</a:t>
            </a:r>
            <a:r>
              <a:rPr sz="1350" spc="-40" dirty="0">
                <a:latin typeface="Century Gothic"/>
                <a:cs typeface="Century Gothic"/>
              </a:rPr>
              <a:t> 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dirty="0">
                <a:latin typeface="Century Gothic"/>
                <a:cs typeface="Century Gothic"/>
              </a:rPr>
              <a:t>o </a:t>
            </a:r>
            <a:r>
              <a:rPr sz="1350" spc="-10" dirty="0">
                <a:latin typeface="Century Gothic"/>
                <a:cs typeface="Century Gothic"/>
              </a:rPr>
              <a:t>d</a:t>
            </a:r>
            <a:r>
              <a:rPr sz="1350" spc="-5" dirty="0">
                <a:latin typeface="Century Gothic"/>
                <a:cs typeface="Century Gothic"/>
              </a:rPr>
              <a:t>a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dirty="0">
                <a:latin typeface="Century Gothic"/>
                <a:cs typeface="Century Gothic"/>
              </a:rPr>
              <a:t>a</a:t>
            </a:r>
            <a:r>
              <a:rPr sz="1350" spc="-5" dirty="0">
                <a:latin typeface="Century Gothic"/>
                <a:cs typeface="Century Gothic"/>
              </a:rPr>
              <a:t> </a:t>
            </a:r>
            <a:r>
              <a:rPr sz="1350" spc="-10" dirty="0">
                <a:latin typeface="Century Gothic"/>
                <a:cs typeface="Century Gothic"/>
              </a:rPr>
              <a:t>d</a:t>
            </a:r>
            <a:r>
              <a:rPr sz="1350" spc="25" dirty="0">
                <a:latin typeface="Century Gothic"/>
                <a:cs typeface="Century Gothic"/>
              </a:rPr>
              <a:t>i</a:t>
            </a:r>
            <a:r>
              <a:rPr sz="1350" spc="-5" dirty="0">
                <a:latin typeface="Century Gothic"/>
                <a:cs typeface="Century Gothic"/>
              </a:rPr>
              <a:t>sp</a:t>
            </a:r>
            <a:r>
              <a:rPr sz="1350" dirty="0">
                <a:latin typeface="Century Gothic"/>
                <a:cs typeface="Century Gothic"/>
              </a:rPr>
              <a:t>l</a:t>
            </a:r>
            <a:r>
              <a:rPr sz="1350" spc="-5" dirty="0">
                <a:latin typeface="Century Gothic"/>
                <a:cs typeface="Century Gothic"/>
              </a:rPr>
              <a:t>ayed </a:t>
            </a:r>
            <a:r>
              <a:rPr sz="1350" spc="25" dirty="0">
                <a:latin typeface="Century Gothic"/>
                <a:cs typeface="Century Gothic"/>
              </a:rPr>
              <a:t>i</a:t>
            </a:r>
            <a:r>
              <a:rPr sz="1350" dirty="0">
                <a:latin typeface="Century Gothic"/>
                <a:cs typeface="Century Gothic"/>
              </a:rPr>
              <a:t>n</a:t>
            </a:r>
            <a:r>
              <a:rPr sz="1350" spc="-30" dirty="0">
                <a:latin typeface="Century Gothic"/>
                <a:cs typeface="Century Gothic"/>
              </a:rPr>
              <a:t> 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dirty="0">
                <a:latin typeface="Century Gothic"/>
                <a:cs typeface="Century Gothic"/>
              </a:rPr>
              <a:t>he</a:t>
            </a:r>
            <a:r>
              <a:rPr sz="1350" spc="-20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R</a:t>
            </a:r>
            <a:r>
              <a:rPr sz="1350" spc="-10" dirty="0">
                <a:latin typeface="Century Gothic"/>
                <a:cs typeface="Century Gothic"/>
              </a:rPr>
              <a:t>e</a:t>
            </a:r>
            <a:r>
              <a:rPr sz="1350" spc="-5" dirty="0">
                <a:latin typeface="Century Gothic"/>
                <a:cs typeface="Century Gothic"/>
              </a:rPr>
              <a:t>s</a:t>
            </a:r>
            <a:r>
              <a:rPr sz="1350" dirty="0">
                <a:latin typeface="Century Gothic"/>
                <a:cs typeface="Century Gothic"/>
              </a:rPr>
              <a:t>ul</a:t>
            </a:r>
            <a:r>
              <a:rPr sz="1350" spc="5" dirty="0">
                <a:latin typeface="Century Gothic"/>
                <a:cs typeface="Century Gothic"/>
              </a:rPr>
              <a:t>t</a:t>
            </a:r>
            <a:r>
              <a:rPr sz="1350" dirty="0">
                <a:latin typeface="Century Gothic"/>
                <a:cs typeface="Century Gothic"/>
              </a:rPr>
              <a:t>s</a:t>
            </a:r>
            <a:r>
              <a:rPr sz="1350" spc="-15" dirty="0">
                <a:latin typeface="Century Gothic"/>
                <a:cs typeface="Century Gothic"/>
              </a:rPr>
              <a:t> </a:t>
            </a:r>
            <a:r>
              <a:rPr sz="1350" dirty="0">
                <a:latin typeface="Century Gothic"/>
                <a:cs typeface="Century Gothic"/>
              </a:rPr>
              <a:t>Gr</a:t>
            </a:r>
            <a:r>
              <a:rPr sz="1350" spc="10" dirty="0">
                <a:latin typeface="Century Gothic"/>
                <a:cs typeface="Century Gothic"/>
              </a:rPr>
              <a:t>i</a:t>
            </a:r>
            <a:r>
              <a:rPr sz="1350" dirty="0"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5" name="object 5" descr="Search and filter view screenshot"/>
          <p:cNvSpPr/>
          <p:nvPr/>
        </p:nvSpPr>
        <p:spPr>
          <a:xfrm>
            <a:off x="425195" y="1033272"/>
            <a:ext cx="4735068" cy="2903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  <p:sp>
        <p:nvSpPr>
          <p:cNvPr id="2" name="object 2" title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3" name="object 3" title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5240" y="1284057"/>
            <a:ext cx="3002915" cy="152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-17208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Prin</a:t>
            </a:r>
            <a:r>
              <a:rPr sz="16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6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map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6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6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ap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 in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out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4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6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r>
              <a:rPr sz="16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nd,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and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 ro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ion</a:t>
            </a:r>
            <a:r>
              <a:rPr sz="16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cifi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d.</a:t>
            </a:r>
            <a:endParaRPr sz="1600">
              <a:latin typeface="Century Gothic"/>
              <a:cs typeface="Century Gothic"/>
            </a:endParaRPr>
          </a:p>
          <a:p>
            <a:pPr marL="184785" marR="18415" indent="-17208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Sa</a:t>
            </a:r>
            <a:r>
              <a:rPr sz="1600" spc="1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or</a:t>
            </a:r>
            <a:r>
              <a:rPr sz="16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send</a:t>
            </a:r>
            <a:r>
              <a:rPr sz="16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pr</a:t>
            </a:r>
            <a:r>
              <a:rPr sz="160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6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from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 y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our</a:t>
            </a:r>
            <a:r>
              <a:rPr sz="16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bro</a:t>
            </a:r>
            <a:r>
              <a:rPr sz="1600" spc="-4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ser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r>
              <a:rPr sz="16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ased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on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 y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our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 comp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6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se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tt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in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spc="-10" dirty="0">
                <a:latin typeface="Century Gothic"/>
                <a:cs typeface="Century Gothic"/>
              </a:rPr>
              <a:t>Pr</a:t>
            </a:r>
            <a:r>
              <a:rPr b="0" spc="1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nt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spc="-20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Ma</a:t>
            </a:r>
            <a:r>
              <a:rPr b="0" spc="-5" dirty="0">
                <a:latin typeface="Century Gothic"/>
                <a:cs typeface="Century Gothic"/>
              </a:rPr>
              <a:t>ps</a:t>
            </a:r>
          </a:p>
        </p:txBody>
      </p:sp>
      <p:sp>
        <p:nvSpPr>
          <p:cNvPr id="6" name="object 6" descr="printing maps screenshot"/>
          <p:cNvSpPr/>
          <p:nvPr/>
        </p:nvSpPr>
        <p:spPr>
          <a:xfrm>
            <a:off x="3848100" y="858011"/>
            <a:ext cx="5295899" cy="4130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printing maps screenshot"/>
          <p:cNvSpPr/>
          <p:nvPr/>
        </p:nvSpPr>
        <p:spPr>
          <a:xfrm>
            <a:off x="3963923" y="963167"/>
            <a:ext cx="5085587" cy="392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penbay logo"/>
          <p:cNvSpPr/>
          <p:nvPr/>
        </p:nvSpPr>
        <p:spPr>
          <a:xfrm>
            <a:off x="6929628" y="4781550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5240" y="1285581"/>
            <a:ext cx="3856990" cy="2592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-17208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6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Single</a:t>
            </a:r>
            <a:r>
              <a:rPr sz="1600" b="1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b="1" spc="-1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600" b="1"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b="1" spc="-2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600" b="1" spc="-2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6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rd</a:t>
            </a:r>
            <a:r>
              <a:rPr sz="1600" b="1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Run</a:t>
            </a:r>
            <a:r>
              <a:rPr sz="16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a 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qu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ick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por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for a 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60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6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 rec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rd</a:t>
            </a:r>
            <a:r>
              <a:rPr sz="16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585858"/>
                </a:solidFill>
                <a:latin typeface="Century Gothic"/>
                <a:cs typeface="Century Gothic"/>
              </a:rPr>
              <a:t>(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r>
              <a:rPr sz="1600" spc="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Space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et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il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 Report</a:t>
            </a:r>
            <a:r>
              <a:rPr sz="16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for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his</a:t>
            </a:r>
            <a:r>
              <a:rPr sz="16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room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)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600">
              <a:latin typeface="Century Gothic"/>
              <a:cs typeface="Century Gothic"/>
            </a:endParaRPr>
          </a:p>
          <a:p>
            <a:pPr marL="697865" marR="9525" lvl="1" indent="-342265">
              <a:lnSpc>
                <a:spcPct val="100000"/>
              </a:lnSpc>
              <a:spcBef>
                <a:spcPts val="605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Se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ect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record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 report on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ew</a:t>
            </a:r>
            <a:endParaRPr sz="1400">
              <a:latin typeface="Century Gothic"/>
              <a:cs typeface="Century Gothic"/>
            </a:endParaRPr>
          </a:p>
          <a:p>
            <a:pPr marL="697865" marR="53403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Se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ect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Repor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from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u.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on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report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from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 r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un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“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PEN”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en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appear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dirty="0">
                <a:latin typeface="Century Gothic"/>
                <a:cs typeface="Century Gothic"/>
              </a:rPr>
              <a:t>L</a:t>
            </a:r>
            <a:r>
              <a:rPr b="0" spc="-10" dirty="0">
                <a:latin typeface="Century Gothic"/>
                <a:cs typeface="Century Gothic"/>
              </a:rPr>
              <a:t>a</a:t>
            </a:r>
            <a:r>
              <a:rPr b="0" spc="-15" dirty="0">
                <a:latin typeface="Century Gothic"/>
                <a:cs typeface="Century Gothic"/>
              </a:rPr>
              <a:t>u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c</a:t>
            </a:r>
            <a:r>
              <a:rPr b="0" spc="-25" dirty="0">
                <a:latin typeface="Century Gothic"/>
                <a:cs typeface="Century Gothic"/>
              </a:rPr>
              <a:t>h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spc="15" dirty="0">
                <a:latin typeface="Century Gothic"/>
                <a:cs typeface="Century Gothic"/>
              </a:rPr>
              <a:t> </a:t>
            </a:r>
            <a:r>
              <a:rPr b="0" spc="-15" dirty="0">
                <a:latin typeface="Century Gothic"/>
                <a:cs typeface="Century Gothic"/>
              </a:rPr>
              <a:t>R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-20" dirty="0">
                <a:latin typeface="Century Gothic"/>
                <a:cs typeface="Century Gothic"/>
              </a:rPr>
              <a:t>p</a:t>
            </a:r>
            <a:r>
              <a:rPr b="0" spc="-25" dirty="0">
                <a:latin typeface="Century Gothic"/>
                <a:cs typeface="Century Gothic"/>
              </a:rPr>
              <a:t>o</a:t>
            </a:r>
            <a:r>
              <a:rPr b="0" spc="-10" dirty="0">
                <a:latin typeface="Century Gothic"/>
                <a:cs typeface="Century Gothic"/>
              </a:rPr>
              <a:t>r</a:t>
            </a:r>
            <a:r>
              <a:rPr b="0" spc="-25" dirty="0">
                <a:latin typeface="Century Gothic"/>
                <a:cs typeface="Century Gothic"/>
              </a:rPr>
              <a:t>t</a:t>
            </a:r>
            <a:r>
              <a:rPr b="0" spc="-5" dirty="0">
                <a:latin typeface="Century Gothic"/>
                <a:cs typeface="Century Gothic"/>
              </a:rPr>
              <a:t>s</a:t>
            </a:r>
            <a:r>
              <a:rPr b="0" dirty="0">
                <a:latin typeface="Century Gothic"/>
                <a:cs typeface="Century Gothic"/>
              </a:rPr>
              <a:t>:</a:t>
            </a:r>
            <a:r>
              <a:rPr b="0" spc="1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S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dirty="0">
                <a:latin typeface="Century Gothic"/>
                <a:cs typeface="Century Gothic"/>
              </a:rPr>
              <a:t>g</a:t>
            </a:r>
            <a:r>
              <a:rPr b="0" spc="10" dirty="0">
                <a:latin typeface="Century Gothic"/>
                <a:cs typeface="Century Gothic"/>
              </a:rPr>
              <a:t>l</a:t>
            </a:r>
            <a:r>
              <a:rPr b="0" spc="-15" dirty="0">
                <a:latin typeface="Century Gothic"/>
                <a:cs typeface="Century Gothic"/>
              </a:rPr>
              <a:t>e R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-15" dirty="0">
                <a:latin typeface="Century Gothic"/>
                <a:cs typeface="Century Gothic"/>
              </a:rPr>
              <a:t>cor</a:t>
            </a:r>
            <a:r>
              <a:rPr b="0" dirty="0">
                <a:latin typeface="Century Gothic"/>
                <a:cs typeface="Century Gothic"/>
              </a:rPr>
              <a:t>d</a:t>
            </a:r>
            <a:r>
              <a:rPr b="0" spc="5" dirty="0">
                <a:latin typeface="Century Gothic"/>
                <a:cs typeface="Century Gothic"/>
              </a:rPr>
              <a:t> </a:t>
            </a:r>
            <a:r>
              <a:rPr b="0" spc="-15" dirty="0">
                <a:latin typeface="Century Gothic"/>
                <a:cs typeface="Century Gothic"/>
              </a:rPr>
              <a:t>R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-20" dirty="0">
                <a:latin typeface="Century Gothic"/>
                <a:cs typeface="Century Gothic"/>
              </a:rPr>
              <a:t>p</a:t>
            </a:r>
            <a:r>
              <a:rPr b="0" spc="-25" dirty="0">
                <a:latin typeface="Century Gothic"/>
                <a:cs typeface="Century Gothic"/>
              </a:rPr>
              <a:t>o</a:t>
            </a:r>
            <a:r>
              <a:rPr b="0" spc="-10" dirty="0">
                <a:latin typeface="Century Gothic"/>
                <a:cs typeface="Century Gothic"/>
              </a:rPr>
              <a:t>r</a:t>
            </a:r>
            <a:r>
              <a:rPr b="0" spc="-25" dirty="0">
                <a:latin typeface="Century Gothic"/>
                <a:cs typeface="Century Gothic"/>
              </a:rPr>
              <a:t>t</a:t>
            </a:r>
            <a:r>
              <a:rPr b="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6" name="object 6" descr="launching reports: single record reports screenshot"/>
          <p:cNvSpPr/>
          <p:nvPr/>
        </p:nvSpPr>
        <p:spPr>
          <a:xfrm>
            <a:off x="5673852" y="303275"/>
            <a:ext cx="3136392" cy="18912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launching reports: single record reports screenshot"/>
          <p:cNvSpPr/>
          <p:nvPr/>
        </p:nvSpPr>
        <p:spPr>
          <a:xfrm>
            <a:off x="5768340" y="385572"/>
            <a:ext cx="2951988" cy="1731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launching reports: single record reports screenshot"/>
          <p:cNvSpPr/>
          <p:nvPr/>
        </p:nvSpPr>
        <p:spPr>
          <a:xfrm>
            <a:off x="4924044" y="2264676"/>
            <a:ext cx="2141220" cy="8305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launching reports: single record reports screenshot"/>
          <p:cNvSpPr/>
          <p:nvPr/>
        </p:nvSpPr>
        <p:spPr>
          <a:xfrm>
            <a:off x="5009388" y="2337816"/>
            <a:ext cx="1975104" cy="6888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launching reports: single record reports screenshot"/>
          <p:cNvSpPr/>
          <p:nvPr/>
        </p:nvSpPr>
        <p:spPr>
          <a:xfrm>
            <a:off x="7007352" y="2503932"/>
            <a:ext cx="2097024" cy="23362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launching reports: single record reports screenshot"/>
          <p:cNvSpPr/>
          <p:nvPr/>
        </p:nvSpPr>
        <p:spPr>
          <a:xfrm>
            <a:off x="7092695" y="2590800"/>
            <a:ext cx="1930907" cy="21671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0">
              <a:lnSpc>
                <a:spcPct val="100000"/>
              </a:lnSpc>
            </a:pP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3" name="object 3" descr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5240" y="1288710"/>
            <a:ext cx="7049770" cy="1049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800" b="1" spc="-5" dirty="0">
                <a:solidFill>
                  <a:srgbClr val="585858"/>
                </a:solidFill>
                <a:latin typeface="Century Gothic"/>
                <a:cs typeface="Century Gothic"/>
              </a:rPr>
              <a:t>Selection</a:t>
            </a:r>
            <a:r>
              <a:rPr sz="1800" b="1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8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– R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 r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rt on mu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8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pa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s.</a:t>
            </a:r>
            <a:endParaRPr sz="18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5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ew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4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r.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“Se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ec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”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sli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en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li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che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ckbo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xes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ext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pa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es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crea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endParaRPr sz="1400">
              <a:latin typeface="Century Gothic"/>
              <a:cs typeface="Century Gothic"/>
            </a:endParaRPr>
          </a:p>
          <a:p>
            <a:pPr marL="697865">
              <a:lnSpc>
                <a:spcPct val="100000"/>
              </a:lnSpc>
            </a:pP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Spac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Se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ec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 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No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spa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es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ar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ed</a:t>
            </a:r>
            <a:r>
              <a:rPr sz="14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on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ma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dirty="0">
                <a:latin typeface="Century Gothic"/>
                <a:cs typeface="Century Gothic"/>
              </a:rPr>
              <a:t>L</a:t>
            </a:r>
            <a:r>
              <a:rPr b="0" spc="-10" dirty="0">
                <a:latin typeface="Century Gothic"/>
                <a:cs typeface="Century Gothic"/>
              </a:rPr>
              <a:t>a</a:t>
            </a:r>
            <a:r>
              <a:rPr b="0" spc="-15" dirty="0">
                <a:latin typeface="Century Gothic"/>
                <a:cs typeface="Century Gothic"/>
              </a:rPr>
              <a:t>u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c</a:t>
            </a:r>
            <a:r>
              <a:rPr b="0" spc="-25" dirty="0">
                <a:latin typeface="Century Gothic"/>
                <a:cs typeface="Century Gothic"/>
              </a:rPr>
              <a:t>h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spc="15" dirty="0">
                <a:latin typeface="Century Gothic"/>
                <a:cs typeface="Century Gothic"/>
              </a:rPr>
              <a:t> </a:t>
            </a:r>
            <a:r>
              <a:rPr b="0" spc="-15" dirty="0">
                <a:latin typeface="Century Gothic"/>
                <a:cs typeface="Century Gothic"/>
              </a:rPr>
              <a:t>R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-20" dirty="0">
                <a:latin typeface="Century Gothic"/>
                <a:cs typeface="Century Gothic"/>
              </a:rPr>
              <a:t>p</a:t>
            </a:r>
            <a:r>
              <a:rPr b="0" spc="-25" dirty="0">
                <a:latin typeface="Century Gothic"/>
                <a:cs typeface="Century Gothic"/>
              </a:rPr>
              <a:t>o</a:t>
            </a:r>
            <a:r>
              <a:rPr b="0" spc="-10" dirty="0">
                <a:latin typeface="Century Gothic"/>
                <a:cs typeface="Century Gothic"/>
              </a:rPr>
              <a:t>r</a:t>
            </a:r>
            <a:r>
              <a:rPr b="0" spc="-25" dirty="0">
                <a:latin typeface="Century Gothic"/>
                <a:cs typeface="Century Gothic"/>
              </a:rPr>
              <a:t>t</a:t>
            </a:r>
            <a:r>
              <a:rPr b="0" spc="-5" dirty="0">
                <a:latin typeface="Century Gothic"/>
                <a:cs typeface="Century Gothic"/>
              </a:rPr>
              <a:t>s</a:t>
            </a:r>
            <a:r>
              <a:rPr b="0" dirty="0">
                <a:latin typeface="Century Gothic"/>
                <a:cs typeface="Century Gothic"/>
              </a:rPr>
              <a:t>:</a:t>
            </a:r>
            <a:r>
              <a:rPr b="0" spc="1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Se</a:t>
            </a:r>
            <a:r>
              <a:rPr b="0" spc="5" dirty="0">
                <a:latin typeface="Century Gothic"/>
                <a:cs typeface="Century Gothic"/>
              </a:rPr>
              <a:t>l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-15" dirty="0">
                <a:latin typeface="Century Gothic"/>
                <a:cs typeface="Century Gothic"/>
              </a:rPr>
              <a:t>c</a:t>
            </a:r>
            <a:r>
              <a:rPr b="0" spc="-25" dirty="0">
                <a:latin typeface="Century Gothic"/>
                <a:cs typeface="Century Gothic"/>
              </a:rPr>
              <a:t>t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15" dirty="0">
                <a:latin typeface="Century Gothic"/>
                <a:cs typeface="Century Gothic"/>
              </a:rPr>
              <a:t>o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7" name="object 7" descr="launching reports: selections screenshot"/>
          <p:cNvSpPr/>
          <p:nvPr/>
        </p:nvSpPr>
        <p:spPr>
          <a:xfrm>
            <a:off x="2302764" y="2378966"/>
            <a:ext cx="4978908" cy="2755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launching reports: selections screenshot"/>
          <p:cNvSpPr/>
          <p:nvPr/>
        </p:nvSpPr>
        <p:spPr>
          <a:xfrm>
            <a:off x="2415539" y="2470404"/>
            <a:ext cx="4757927" cy="2577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2063" y="4864207"/>
            <a:ext cx="151193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P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enn</a:t>
            </a:r>
            <a:r>
              <a:rPr sz="900" dirty="0">
                <a:solidFill>
                  <a:srgbClr val="AEABAB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S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t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a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t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e</a:t>
            </a:r>
            <a:r>
              <a:rPr sz="900" spc="15" dirty="0">
                <a:solidFill>
                  <a:srgbClr val="AEABAB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Un</a:t>
            </a:r>
            <a:r>
              <a:rPr sz="900" spc="0" dirty="0">
                <a:solidFill>
                  <a:srgbClr val="AEABAB"/>
                </a:solidFill>
                <a:latin typeface="Century Gothic"/>
                <a:cs typeface="Century Gothic"/>
              </a:rPr>
              <a:t>i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v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ers</a:t>
            </a:r>
            <a:r>
              <a:rPr sz="900" spc="5" dirty="0">
                <a:solidFill>
                  <a:srgbClr val="AEABAB"/>
                </a:solidFill>
                <a:latin typeface="Century Gothic"/>
                <a:cs typeface="Century Gothic"/>
              </a:rPr>
              <a:t>i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t</a:t>
            </a:r>
            <a:r>
              <a:rPr sz="900" dirty="0">
                <a:solidFill>
                  <a:srgbClr val="AEABAB"/>
                </a:solidFill>
                <a:latin typeface="Century Gothic"/>
                <a:cs typeface="Century Gothic"/>
              </a:rPr>
              <a:t>y</a:t>
            </a:r>
            <a:r>
              <a:rPr sz="900" spc="-25" dirty="0">
                <a:solidFill>
                  <a:srgbClr val="AEABAB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F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a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c</a:t>
            </a:r>
            <a:r>
              <a:rPr sz="900" spc="10" dirty="0">
                <a:solidFill>
                  <a:srgbClr val="AEABAB"/>
                </a:solidFill>
                <a:latin typeface="Century Gothic"/>
                <a:cs typeface="Century Gothic"/>
              </a:rPr>
              <a:t>i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l</a:t>
            </a:r>
            <a:r>
              <a:rPr sz="900" spc="10" dirty="0">
                <a:solidFill>
                  <a:srgbClr val="AEABAB"/>
                </a:solidFill>
                <a:latin typeface="Century Gothic"/>
                <a:cs typeface="Century Gothic"/>
              </a:rPr>
              <a:t>i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t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20569" y="3387852"/>
            <a:ext cx="1482725" cy="160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e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n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baysolu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t</a:t>
            </a:r>
            <a:r>
              <a:rPr sz="900" spc="10" dirty="0">
                <a:solidFill>
                  <a:srgbClr val="AEABAB"/>
                </a:solidFill>
                <a:latin typeface="Century Gothic"/>
                <a:cs typeface="Century Gothic"/>
              </a:rPr>
              <a:t>i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ons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.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com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" name="object 3" descr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5240" y="1288710"/>
            <a:ext cx="4395470" cy="2192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800" b="1" spc="-5" dirty="0">
                <a:solidFill>
                  <a:srgbClr val="585858"/>
                </a:solidFill>
                <a:latin typeface="Century Gothic"/>
                <a:cs typeface="Century Gothic"/>
              </a:rPr>
              <a:t>Selection</a:t>
            </a:r>
            <a:r>
              <a:rPr sz="1800" b="1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8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– R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 r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rt on mu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endParaRPr sz="1800">
              <a:latin typeface="Century Gothic"/>
              <a:cs typeface="Century Gothic"/>
            </a:endParaRPr>
          </a:p>
          <a:p>
            <a:pPr marL="184785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te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8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pa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s.</a:t>
            </a:r>
            <a:endParaRPr sz="1800">
              <a:latin typeface="Century Gothic"/>
              <a:cs typeface="Century Gothic"/>
            </a:endParaRPr>
          </a:p>
          <a:p>
            <a:pPr marL="697865" marR="5080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Se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ect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er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menu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ec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-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pane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La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un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ch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 Repor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g.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on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report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from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 r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un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“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PEN”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en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appear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dirty="0">
                <a:latin typeface="Century Gothic"/>
                <a:cs typeface="Century Gothic"/>
              </a:rPr>
              <a:t>L</a:t>
            </a:r>
            <a:r>
              <a:rPr b="0" spc="-10" dirty="0">
                <a:latin typeface="Century Gothic"/>
                <a:cs typeface="Century Gothic"/>
              </a:rPr>
              <a:t>a</a:t>
            </a:r>
            <a:r>
              <a:rPr b="0" spc="-15" dirty="0">
                <a:latin typeface="Century Gothic"/>
                <a:cs typeface="Century Gothic"/>
              </a:rPr>
              <a:t>u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c</a:t>
            </a:r>
            <a:r>
              <a:rPr b="0" spc="-25" dirty="0">
                <a:latin typeface="Century Gothic"/>
                <a:cs typeface="Century Gothic"/>
              </a:rPr>
              <a:t>h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spc="15" dirty="0">
                <a:latin typeface="Century Gothic"/>
                <a:cs typeface="Century Gothic"/>
              </a:rPr>
              <a:t> </a:t>
            </a:r>
            <a:r>
              <a:rPr b="0" spc="-15" dirty="0">
                <a:latin typeface="Century Gothic"/>
                <a:cs typeface="Century Gothic"/>
              </a:rPr>
              <a:t>R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-20" dirty="0">
                <a:latin typeface="Century Gothic"/>
                <a:cs typeface="Century Gothic"/>
              </a:rPr>
              <a:t>p</a:t>
            </a:r>
            <a:r>
              <a:rPr b="0" spc="-25" dirty="0">
                <a:latin typeface="Century Gothic"/>
                <a:cs typeface="Century Gothic"/>
              </a:rPr>
              <a:t>o</a:t>
            </a:r>
            <a:r>
              <a:rPr b="0" spc="-10" dirty="0">
                <a:latin typeface="Century Gothic"/>
                <a:cs typeface="Century Gothic"/>
              </a:rPr>
              <a:t>r</a:t>
            </a:r>
            <a:r>
              <a:rPr b="0" spc="-25" dirty="0">
                <a:latin typeface="Century Gothic"/>
                <a:cs typeface="Century Gothic"/>
              </a:rPr>
              <a:t>t</a:t>
            </a:r>
            <a:r>
              <a:rPr b="0" spc="-5" dirty="0">
                <a:latin typeface="Century Gothic"/>
                <a:cs typeface="Century Gothic"/>
              </a:rPr>
              <a:t>s</a:t>
            </a:r>
            <a:r>
              <a:rPr b="0" dirty="0">
                <a:latin typeface="Century Gothic"/>
                <a:cs typeface="Century Gothic"/>
              </a:rPr>
              <a:t>:</a:t>
            </a:r>
            <a:r>
              <a:rPr b="0" spc="1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Se</a:t>
            </a:r>
            <a:r>
              <a:rPr b="0" spc="5" dirty="0">
                <a:latin typeface="Century Gothic"/>
                <a:cs typeface="Century Gothic"/>
              </a:rPr>
              <a:t>l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-15" dirty="0">
                <a:latin typeface="Century Gothic"/>
                <a:cs typeface="Century Gothic"/>
              </a:rPr>
              <a:t>c</a:t>
            </a:r>
            <a:r>
              <a:rPr b="0" spc="-25" dirty="0">
                <a:latin typeface="Century Gothic"/>
                <a:cs typeface="Century Gothic"/>
              </a:rPr>
              <a:t>t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15" dirty="0">
                <a:latin typeface="Century Gothic"/>
                <a:cs typeface="Century Gothic"/>
              </a:rPr>
              <a:t>o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7" name="object 7" descr="launching reports: selections screenshot"/>
          <p:cNvSpPr/>
          <p:nvPr/>
        </p:nvSpPr>
        <p:spPr>
          <a:xfrm>
            <a:off x="7114031" y="3002279"/>
            <a:ext cx="1559052" cy="1705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launching reports: selections screenshot"/>
          <p:cNvSpPr/>
          <p:nvPr/>
        </p:nvSpPr>
        <p:spPr>
          <a:xfrm>
            <a:off x="7193280" y="3083051"/>
            <a:ext cx="1405127" cy="1548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launching reports: selections screenshot"/>
          <p:cNvSpPr/>
          <p:nvPr/>
        </p:nvSpPr>
        <p:spPr>
          <a:xfrm>
            <a:off x="7266431" y="3154679"/>
            <a:ext cx="1559052" cy="1705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launching reports: selections screenshot"/>
          <p:cNvSpPr/>
          <p:nvPr/>
        </p:nvSpPr>
        <p:spPr>
          <a:xfrm>
            <a:off x="7345680" y="3235451"/>
            <a:ext cx="1405127" cy="1548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launching reports: selections screenshot"/>
          <p:cNvSpPr/>
          <p:nvPr/>
        </p:nvSpPr>
        <p:spPr>
          <a:xfrm>
            <a:off x="7418831" y="3307079"/>
            <a:ext cx="1559052" cy="1705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launching reports: selections screenshot"/>
          <p:cNvSpPr/>
          <p:nvPr/>
        </p:nvSpPr>
        <p:spPr>
          <a:xfrm>
            <a:off x="7498080" y="3387852"/>
            <a:ext cx="1405127" cy="1548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launching reports: selections screenshot"/>
          <p:cNvSpPr/>
          <p:nvPr/>
        </p:nvSpPr>
        <p:spPr>
          <a:xfrm>
            <a:off x="4860035" y="2665488"/>
            <a:ext cx="2139695" cy="8305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 descr="launching reports: selections screenshot"/>
          <p:cNvSpPr/>
          <p:nvPr/>
        </p:nvSpPr>
        <p:spPr>
          <a:xfrm>
            <a:off x="4945379" y="2738627"/>
            <a:ext cx="1973579" cy="6888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 descr="launching reports: selections screenshot"/>
          <p:cNvSpPr/>
          <p:nvPr/>
        </p:nvSpPr>
        <p:spPr>
          <a:xfrm>
            <a:off x="6126479" y="121920"/>
            <a:ext cx="2887979" cy="21899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 descr="launching reports: selections screenshot"/>
          <p:cNvSpPr/>
          <p:nvPr/>
        </p:nvSpPr>
        <p:spPr>
          <a:xfrm>
            <a:off x="6219444" y="207263"/>
            <a:ext cx="2706624" cy="2023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 descr="three vertical dots"/>
          <p:cNvSpPr/>
          <p:nvPr/>
        </p:nvSpPr>
        <p:spPr>
          <a:xfrm>
            <a:off x="8260080" y="1194816"/>
            <a:ext cx="192024" cy="2849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329931" y="4864207"/>
            <a:ext cx="1035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p</a:t>
            </a:r>
            <a:endParaRPr sz="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5059" y="3387852"/>
            <a:ext cx="1430020" cy="160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baysolu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t</a:t>
            </a:r>
            <a:r>
              <a:rPr sz="900" spc="10" dirty="0">
                <a:solidFill>
                  <a:srgbClr val="AEABAB"/>
                </a:solidFill>
                <a:latin typeface="Century Gothic"/>
                <a:cs typeface="Century Gothic"/>
              </a:rPr>
              <a:t>i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ons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.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com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" name="object 3" descr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5240" y="1288710"/>
            <a:ext cx="4111625" cy="2192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393065" indent="-172085" algn="ctr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800" b="1" spc="-5" dirty="0">
                <a:solidFill>
                  <a:srgbClr val="585858"/>
                </a:solidFill>
                <a:latin typeface="Century Gothic"/>
                <a:cs typeface="Century Gothic"/>
              </a:rPr>
              <a:t>Filter</a:t>
            </a:r>
            <a:r>
              <a:rPr sz="1800" b="1" dirty="0">
                <a:solidFill>
                  <a:srgbClr val="585858"/>
                </a:solidFill>
                <a:latin typeface="Century Gothic"/>
                <a:cs typeface="Century Gothic"/>
              </a:rPr>
              <a:t>s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–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Run</a:t>
            </a:r>
            <a:r>
              <a:rPr sz="18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 r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po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t for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mu</a:t>
            </a:r>
            <a:r>
              <a:rPr sz="1800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endParaRPr sz="1800">
              <a:latin typeface="Century Gothic"/>
              <a:cs typeface="Century Gothic"/>
            </a:endParaRPr>
          </a:p>
          <a:p>
            <a:pPr marR="327025" algn="ctr">
              <a:lnSpc>
                <a:spcPct val="100000"/>
              </a:lnSpc>
            </a:pP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cor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 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th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at</a:t>
            </a:r>
            <a:r>
              <a:rPr sz="18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me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8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800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te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r cr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te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  <a:p>
            <a:pPr marL="697865" marR="5080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en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Card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Spac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anage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(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or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ect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a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ed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400"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er)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ect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Repor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from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 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u.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on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report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from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 r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un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“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PEN”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en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appear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dirty="0">
                <a:latin typeface="Century Gothic"/>
                <a:cs typeface="Century Gothic"/>
              </a:rPr>
              <a:t>L</a:t>
            </a:r>
            <a:r>
              <a:rPr b="0" spc="-10" dirty="0">
                <a:latin typeface="Century Gothic"/>
                <a:cs typeface="Century Gothic"/>
              </a:rPr>
              <a:t>a</a:t>
            </a:r>
            <a:r>
              <a:rPr b="0" spc="-15" dirty="0">
                <a:latin typeface="Century Gothic"/>
                <a:cs typeface="Century Gothic"/>
              </a:rPr>
              <a:t>u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c</a:t>
            </a:r>
            <a:r>
              <a:rPr b="0" spc="-25" dirty="0">
                <a:latin typeface="Century Gothic"/>
                <a:cs typeface="Century Gothic"/>
              </a:rPr>
              <a:t>h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spc="15" dirty="0">
                <a:latin typeface="Century Gothic"/>
                <a:cs typeface="Century Gothic"/>
              </a:rPr>
              <a:t> </a:t>
            </a:r>
            <a:r>
              <a:rPr b="0" spc="-15" dirty="0">
                <a:latin typeface="Century Gothic"/>
                <a:cs typeface="Century Gothic"/>
              </a:rPr>
              <a:t>R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-20" dirty="0">
                <a:latin typeface="Century Gothic"/>
                <a:cs typeface="Century Gothic"/>
              </a:rPr>
              <a:t>p</a:t>
            </a:r>
            <a:r>
              <a:rPr b="0" spc="-25" dirty="0">
                <a:latin typeface="Century Gothic"/>
                <a:cs typeface="Century Gothic"/>
              </a:rPr>
              <a:t>o</a:t>
            </a:r>
            <a:r>
              <a:rPr b="0" spc="-10" dirty="0">
                <a:latin typeface="Century Gothic"/>
                <a:cs typeface="Century Gothic"/>
              </a:rPr>
              <a:t>r</a:t>
            </a:r>
            <a:r>
              <a:rPr b="0" spc="-25" dirty="0">
                <a:latin typeface="Century Gothic"/>
                <a:cs typeface="Century Gothic"/>
              </a:rPr>
              <a:t>t</a:t>
            </a:r>
            <a:r>
              <a:rPr b="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7" name="object 7" descr="launching reports screenshot"/>
          <p:cNvSpPr/>
          <p:nvPr/>
        </p:nvSpPr>
        <p:spPr>
          <a:xfrm>
            <a:off x="6329171" y="100584"/>
            <a:ext cx="2624328" cy="1572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launching reports screenshot"/>
          <p:cNvSpPr/>
          <p:nvPr/>
        </p:nvSpPr>
        <p:spPr>
          <a:xfrm>
            <a:off x="6419088" y="179831"/>
            <a:ext cx="2449067" cy="1418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launching reports screenshot"/>
          <p:cNvSpPr/>
          <p:nvPr/>
        </p:nvSpPr>
        <p:spPr>
          <a:xfrm>
            <a:off x="5087111" y="1650492"/>
            <a:ext cx="2110740" cy="19735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launching reports screenshot"/>
          <p:cNvSpPr/>
          <p:nvPr/>
        </p:nvSpPr>
        <p:spPr>
          <a:xfrm>
            <a:off x="5172455" y="1734311"/>
            <a:ext cx="1944624" cy="1810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launching reports screenshot"/>
          <p:cNvSpPr/>
          <p:nvPr/>
        </p:nvSpPr>
        <p:spPr>
          <a:xfrm>
            <a:off x="7203947" y="3002279"/>
            <a:ext cx="1560576" cy="17053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launching reports screenshot"/>
          <p:cNvSpPr/>
          <p:nvPr/>
        </p:nvSpPr>
        <p:spPr>
          <a:xfrm>
            <a:off x="7283195" y="3083051"/>
            <a:ext cx="1406652" cy="15483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launching reports screenshot"/>
          <p:cNvSpPr/>
          <p:nvPr/>
        </p:nvSpPr>
        <p:spPr>
          <a:xfrm>
            <a:off x="7356347" y="3154679"/>
            <a:ext cx="1560576" cy="17053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 descr="launching reports screenshot"/>
          <p:cNvSpPr/>
          <p:nvPr/>
        </p:nvSpPr>
        <p:spPr>
          <a:xfrm>
            <a:off x="7435595" y="3235451"/>
            <a:ext cx="1406652" cy="15483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 descr="launching reports screenshot"/>
          <p:cNvSpPr/>
          <p:nvPr/>
        </p:nvSpPr>
        <p:spPr>
          <a:xfrm>
            <a:off x="7508747" y="3307079"/>
            <a:ext cx="1560576" cy="17053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 descr="launching reports screenshot"/>
          <p:cNvSpPr/>
          <p:nvPr/>
        </p:nvSpPr>
        <p:spPr>
          <a:xfrm>
            <a:off x="7587995" y="3387852"/>
            <a:ext cx="1406652" cy="15483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 descr="launching reports screenshot"/>
          <p:cNvSpPr/>
          <p:nvPr/>
        </p:nvSpPr>
        <p:spPr>
          <a:xfrm>
            <a:off x="4739640" y="4088891"/>
            <a:ext cx="2141219" cy="8321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 descr="launching reports screenshot"/>
          <p:cNvSpPr/>
          <p:nvPr/>
        </p:nvSpPr>
        <p:spPr>
          <a:xfrm>
            <a:off x="4824984" y="4162044"/>
            <a:ext cx="1975104" cy="6903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329931" y="4864207"/>
            <a:ext cx="2476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pen</a:t>
            </a:r>
            <a:endParaRPr sz="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5240" y="1288710"/>
            <a:ext cx="4391660" cy="2466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667385" indent="-172085" algn="just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800" b="1" dirty="0">
                <a:solidFill>
                  <a:srgbClr val="585858"/>
                </a:solidFill>
                <a:latin typeface="Century Gothic"/>
                <a:cs typeface="Century Gothic"/>
              </a:rPr>
              <a:t>All</a:t>
            </a:r>
            <a:r>
              <a:rPr sz="1800" b="1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entury Gothic"/>
                <a:cs typeface="Century Gothic"/>
              </a:rPr>
              <a:t>Rec</a:t>
            </a:r>
            <a:r>
              <a:rPr sz="18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b="1" dirty="0">
                <a:solidFill>
                  <a:srgbClr val="585858"/>
                </a:solidFill>
                <a:latin typeface="Century Gothic"/>
                <a:cs typeface="Century Gothic"/>
              </a:rPr>
              <a:t>rds</a:t>
            </a:r>
            <a:r>
              <a:rPr sz="1800" b="1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rt f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 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l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cor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of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 t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40" dirty="0">
                <a:solidFill>
                  <a:srgbClr val="585858"/>
                </a:solidFill>
                <a:latin typeface="Century Gothic"/>
                <a:cs typeface="Century Gothic"/>
              </a:rPr>
              <a:t>(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g.,</a:t>
            </a:r>
            <a:r>
              <a:rPr sz="1800" spc="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l 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800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8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gs</a:t>
            </a:r>
            <a:r>
              <a:rPr sz="1800" spc="-35" dirty="0">
                <a:solidFill>
                  <a:srgbClr val="585858"/>
                </a:solidFill>
                <a:latin typeface="Century Gothic"/>
                <a:cs typeface="Century Gothic"/>
              </a:rPr>
              <a:t>)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Se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ect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pe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of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En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4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 report</a:t>
            </a:r>
            <a:endParaRPr sz="1400">
              <a:latin typeface="Century Gothic"/>
              <a:cs typeface="Century Gothic"/>
            </a:endParaRPr>
          </a:p>
          <a:p>
            <a:pPr marL="697865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on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from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eft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pa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el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 startAt="2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Se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ect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Repor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from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u.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 startAt="2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on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report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from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 startAt="2"/>
              <a:tabLst>
                <a:tab pos="698500" algn="l"/>
              </a:tabLst>
            </a:pP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 r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un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 startAt="2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“OPEN”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en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appea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rs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dirty="0">
                <a:latin typeface="Century Gothic"/>
                <a:cs typeface="Century Gothic"/>
              </a:rPr>
              <a:t>L</a:t>
            </a:r>
            <a:r>
              <a:rPr b="0" spc="-10" dirty="0">
                <a:latin typeface="Century Gothic"/>
                <a:cs typeface="Century Gothic"/>
              </a:rPr>
              <a:t>a</a:t>
            </a:r>
            <a:r>
              <a:rPr b="0" spc="-15" dirty="0">
                <a:latin typeface="Century Gothic"/>
                <a:cs typeface="Century Gothic"/>
              </a:rPr>
              <a:t>u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c</a:t>
            </a:r>
            <a:r>
              <a:rPr b="0" spc="-25" dirty="0">
                <a:latin typeface="Century Gothic"/>
                <a:cs typeface="Century Gothic"/>
              </a:rPr>
              <a:t>h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spc="15" dirty="0">
                <a:latin typeface="Century Gothic"/>
                <a:cs typeface="Century Gothic"/>
              </a:rPr>
              <a:t> </a:t>
            </a:r>
            <a:r>
              <a:rPr b="0" spc="-15" dirty="0">
                <a:latin typeface="Century Gothic"/>
                <a:cs typeface="Century Gothic"/>
              </a:rPr>
              <a:t>R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-20" dirty="0">
                <a:latin typeface="Century Gothic"/>
                <a:cs typeface="Century Gothic"/>
              </a:rPr>
              <a:t>p</a:t>
            </a:r>
            <a:r>
              <a:rPr b="0" spc="-25" dirty="0">
                <a:latin typeface="Century Gothic"/>
                <a:cs typeface="Century Gothic"/>
              </a:rPr>
              <a:t>o</a:t>
            </a:r>
            <a:r>
              <a:rPr b="0" spc="-10" dirty="0">
                <a:latin typeface="Century Gothic"/>
                <a:cs typeface="Century Gothic"/>
              </a:rPr>
              <a:t>r</a:t>
            </a:r>
            <a:r>
              <a:rPr b="0" spc="-25" dirty="0">
                <a:latin typeface="Century Gothic"/>
                <a:cs typeface="Century Gothic"/>
              </a:rPr>
              <a:t>t</a:t>
            </a:r>
            <a:r>
              <a:rPr b="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6" name="object 6" descr="launching reports screenshot"/>
          <p:cNvSpPr/>
          <p:nvPr/>
        </p:nvSpPr>
        <p:spPr>
          <a:xfrm>
            <a:off x="6172200" y="694944"/>
            <a:ext cx="2534411" cy="3753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5240" y="1288710"/>
            <a:ext cx="6873875" cy="1050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s:</a:t>
            </a:r>
            <a:endParaRPr sz="1800">
              <a:latin typeface="Century Gothic"/>
              <a:cs typeface="Century Gothic"/>
            </a:endParaRPr>
          </a:p>
          <a:p>
            <a:pPr marL="527685" lvl="1" indent="-172085">
              <a:lnSpc>
                <a:spcPct val="100000"/>
              </a:lnSpc>
              <a:spcBef>
                <a:spcPts val="605"/>
              </a:spcBef>
              <a:buClr>
                <a:srgbClr val="585858"/>
              </a:buClr>
              <a:buFont typeface="Arial"/>
              <a:buChar char="•"/>
              <a:tabLst>
                <a:tab pos="52832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Some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repor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er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an 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er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ESPECIALLY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u’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unn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em for</a:t>
            </a:r>
            <a:endParaRPr sz="1400">
              <a:latin typeface="Century Gothic"/>
              <a:cs typeface="Century Gothic"/>
            </a:endParaRPr>
          </a:p>
          <a:p>
            <a:pPr marL="527685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mu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recor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endParaRPr sz="1400">
              <a:latin typeface="Century Gothic"/>
              <a:cs typeface="Century Gothic"/>
            </a:endParaRPr>
          </a:p>
          <a:p>
            <a:pPr marL="527685" lvl="1" indent="-17208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Arial"/>
              <a:buChar char="•"/>
              <a:tabLst>
                <a:tab pos="528320" algn="l"/>
              </a:tabLst>
            </a:pP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ou</a:t>
            </a:r>
            <a:r>
              <a:rPr sz="14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can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 repor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from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ome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dirty="0">
                <a:latin typeface="Century Gothic"/>
                <a:cs typeface="Century Gothic"/>
              </a:rPr>
              <a:t>L</a:t>
            </a:r>
            <a:r>
              <a:rPr b="0" spc="-10" dirty="0">
                <a:latin typeface="Century Gothic"/>
                <a:cs typeface="Century Gothic"/>
              </a:rPr>
              <a:t>a</a:t>
            </a:r>
            <a:r>
              <a:rPr b="0" spc="-15" dirty="0">
                <a:latin typeface="Century Gothic"/>
                <a:cs typeface="Century Gothic"/>
              </a:rPr>
              <a:t>u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c</a:t>
            </a:r>
            <a:r>
              <a:rPr b="0" spc="-25" dirty="0">
                <a:latin typeface="Century Gothic"/>
                <a:cs typeface="Century Gothic"/>
              </a:rPr>
              <a:t>h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spc="15" dirty="0">
                <a:latin typeface="Century Gothic"/>
                <a:cs typeface="Century Gothic"/>
              </a:rPr>
              <a:t> </a:t>
            </a:r>
            <a:r>
              <a:rPr b="0" spc="-15" dirty="0">
                <a:latin typeface="Century Gothic"/>
                <a:cs typeface="Century Gothic"/>
              </a:rPr>
              <a:t>R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-20" dirty="0">
                <a:latin typeface="Century Gothic"/>
                <a:cs typeface="Century Gothic"/>
              </a:rPr>
              <a:t>p</a:t>
            </a:r>
            <a:r>
              <a:rPr b="0" spc="-25" dirty="0">
                <a:latin typeface="Century Gothic"/>
                <a:cs typeface="Century Gothic"/>
              </a:rPr>
              <a:t>o</a:t>
            </a:r>
            <a:r>
              <a:rPr b="0" spc="-10" dirty="0">
                <a:latin typeface="Century Gothic"/>
                <a:cs typeface="Century Gothic"/>
              </a:rPr>
              <a:t>r</a:t>
            </a:r>
            <a:r>
              <a:rPr b="0" spc="-25" dirty="0">
                <a:latin typeface="Century Gothic"/>
                <a:cs typeface="Century Gothic"/>
              </a:rPr>
              <a:t>t</a:t>
            </a:r>
            <a:r>
              <a:rPr b="0" dirty="0">
                <a:latin typeface="Century Gothic"/>
                <a:cs typeface="Century Gothic"/>
              </a:rPr>
              <a:t>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6167" y="4120894"/>
            <a:ext cx="2867025" cy="925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6210">
              <a:lnSpc>
                <a:spcPct val="100000"/>
              </a:lnSpc>
            </a:pP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pe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n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baysolu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t</a:t>
            </a:r>
            <a:r>
              <a:rPr sz="900" spc="10" dirty="0">
                <a:solidFill>
                  <a:srgbClr val="AEABAB"/>
                </a:solidFill>
                <a:latin typeface="Century Gothic"/>
                <a:cs typeface="Century Gothic"/>
              </a:rPr>
              <a:t>i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ons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.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com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" name="object 3" descr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5240" y="1282117"/>
            <a:ext cx="4298315" cy="325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500" b="1" dirty="0">
                <a:solidFill>
                  <a:srgbClr val="585858"/>
                </a:solidFill>
                <a:latin typeface="Century Gothic"/>
                <a:cs typeface="Century Gothic"/>
              </a:rPr>
              <a:t>Exp</a:t>
            </a:r>
            <a:r>
              <a:rPr sz="1500" b="1" spc="-15" dirty="0">
                <a:solidFill>
                  <a:srgbClr val="585858"/>
                </a:solidFill>
                <a:latin typeface="Century Gothic"/>
                <a:cs typeface="Century Gothic"/>
              </a:rPr>
              <a:t>or</a:t>
            </a:r>
            <a:r>
              <a:rPr sz="1500" b="1" spc="-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500" b="1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00" b="1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500" b="1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500" b="1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585858"/>
                </a:solidFill>
                <a:latin typeface="Century Gothic"/>
                <a:cs typeface="Century Gothic"/>
              </a:rPr>
              <a:t>Excel</a:t>
            </a:r>
            <a:endParaRPr sz="1500">
              <a:latin typeface="Century Gothic"/>
              <a:cs typeface="Century Gothic"/>
            </a:endParaRPr>
          </a:p>
          <a:p>
            <a:pPr marL="697865" marR="117475" lvl="1" indent="-342265">
              <a:lnSpc>
                <a:spcPct val="100000"/>
              </a:lnSpc>
              <a:spcBef>
                <a:spcPts val="615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200" spc="2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Searc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2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nd</a:t>
            </a:r>
            <a:r>
              <a:rPr sz="12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er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vie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se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xp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rt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he Ac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2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enu.</a:t>
            </a:r>
            <a:endParaRPr sz="1200">
              <a:latin typeface="Century Gothic"/>
              <a:cs typeface="Century Gothic"/>
            </a:endParaRPr>
          </a:p>
          <a:p>
            <a:pPr marL="697865" marR="5080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200" spc="-4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er</a:t>
            </a:r>
            <a:r>
              <a:rPr sz="1200" spc="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recor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ds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re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 visib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2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n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ur</a:t>
            </a:r>
            <a:r>
              <a:rPr sz="12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current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Searc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2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nd</a:t>
            </a:r>
            <a:r>
              <a:rPr sz="12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er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cri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eri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r>
              <a:rPr sz="12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hey</a:t>
            </a:r>
            <a:r>
              <a:rPr sz="12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exp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ed</a:t>
            </a:r>
            <a:r>
              <a:rPr sz="12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in 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heir</a:t>
            </a:r>
            <a:r>
              <a:rPr sz="12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en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ire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NLOAD 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hen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 re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  <a:p>
            <a:pPr marL="184785" indent="-17208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500" b="1" dirty="0">
                <a:solidFill>
                  <a:srgbClr val="585858"/>
                </a:solidFill>
                <a:latin typeface="Century Gothic"/>
                <a:cs typeface="Century Gothic"/>
              </a:rPr>
              <a:t>Sha</a:t>
            </a:r>
            <a:r>
              <a:rPr sz="15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ring</a:t>
            </a:r>
            <a:r>
              <a:rPr sz="1500" b="1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Links</a:t>
            </a:r>
            <a:endParaRPr sz="1500">
              <a:latin typeface="Century Gothic"/>
              <a:cs typeface="Century Gothic"/>
            </a:endParaRPr>
          </a:p>
          <a:p>
            <a:pPr marL="697865" marR="132080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An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here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 i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app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n,</a:t>
            </a:r>
            <a:r>
              <a:rPr sz="12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se</a:t>
            </a:r>
            <a:r>
              <a:rPr sz="1200" spc="2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re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Ac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ns</a:t>
            </a:r>
            <a:r>
              <a:rPr sz="12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enu.</a:t>
            </a:r>
            <a:endParaRPr sz="12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y 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he</a:t>
            </a:r>
            <a:r>
              <a:rPr sz="12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per</a:t>
            </a:r>
            <a:r>
              <a:rPr sz="12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ink.</a:t>
            </a:r>
            <a:endParaRPr sz="12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Sa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ve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r>
              <a:rPr sz="12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mai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r>
              <a:rPr sz="12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Sk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e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r>
              <a:rPr sz="12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ver!</a:t>
            </a:r>
            <a:endParaRPr sz="1200">
              <a:latin typeface="Century Gothic"/>
              <a:cs typeface="Century Gothic"/>
            </a:endParaRPr>
          </a:p>
          <a:p>
            <a:pPr marL="697865" marR="31750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An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yo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ne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ho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cks</a:t>
            </a:r>
            <a:r>
              <a:rPr sz="12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at</a:t>
            </a:r>
            <a:r>
              <a:rPr sz="12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RL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ken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ex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ct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sa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ap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/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vie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w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see.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spc="-5" dirty="0">
                <a:latin typeface="Century Gothic"/>
                <a:cs typeface="Century Gothic"/>
              </a:rPr>
              <a:t>Ex</a:t>
            </a:r>
            <a:r>
              <a:rPr b="0" spc="-10" dirty="0">
                <a:latin typeface="Century Gothic"/>
                <a:cs typeface="Century Gothic"/>
              </a:rPr>
              <a:t>port</a:t>
            </a:r>
            <a:r>
              <a:rPr b="0" dirty="0">
                <a:latin typeface="Century Gothic"/>
                <a:cs typeface="Century Gothic"/>
              </a:rPr>
              <a:t> </a:t>
            </a:r>
            <a:r>
              <a:rPr b="0" spc="-25" dirty="0">
                <a:latin typeface="Century Gothic"/>
                <a:cs typeface="Century Gothic"/>
              </a:rPr>
              <a:t>t</a:t>
            </a:r>
            <a:r>
              <a:rPr b="0" spc="-15" dirty="0">
                <a:latin typeface="Century Gothic"/>
                <a:cs typeface="Century Gothic"/>
              </a:rPr>
              <a:t>o</a:t>
            </a:r>
            <a:r>
              <a:rPr b="0" dirty="0">
                <a:latin typeface="Century Gothic"/>
                <a:cs typeface="Century Gothic"/>
              </a:rPr>
              <a:t> </a:t>
            </a:r>
            <a:r>
              <a:rPr b="0" spc="-15" dirty="0">
                <a:latin typeface="Century Gothic"/>
                <a:cs typeface="Century Gothic"/>
              </a:rPr>
              <a:t>Exc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10" dirty="0">
                <a:latin typeface="Century Gothic"/>
                <a:cs typeface="Century Gothic"/>
              </a:rPr>
              <a:t>l</a:t>
            </a:r>
            <a:r>
              <a:rPr b="0" spc="-5" dirty="0">
                <a:latin typeface="Century Gothic"/>
                <a:cs typeface="Century Gothic"/>
              </a:rPr>
              <a:t>,</a:t>
            </a:r>
            <a:r>
              <a:rPr b="0" spc="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Sh</a:t>
            </a:r>
            <a:r>
              <a:rPr b="0" spc="-10" dirty="0">
                <a:latin typeface="Century Gothic"/>
                <a:cs typeface="Century Gothic"/>
              </a:rPr>
              <a:t>ar</a:t>
            </a:r>
            <a:r>
              <a:rPr b="0" spc="5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g</a:t>
            </a:r>
          </a:p>
        </p:txBody>
      </p:sp>
      <p:sp>
        <p:nvSpPr>
          <p:cNvPr id="7" name="object 7" descr="export to excel, sharing screenshot"/>
          <p:cNvSpPr/>
          <p:nvPr/>
        </p:nvSpPr>
        <p:spPr>
          <a:xfrm>
            <a:off x="5126735" y="138684"/>
            <a:ext cx="1516380" cy="1958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export to excel, sharing screenshot"/>
          <p:cNvSpPr/>
          <p:nvPr/>
        </p:nvSpPr>
        <p:spPr>
          <a:xfrm>
            <a:off x="5205984" y="222504"/>
            <a:ext cx="1362456" cy="1795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exporting buildings to excel file image"/>
          <p:cNvSpPr/>
          <p:nvPr/>
        </p:nvSpPr>
        <p:spPr>
          <a:xfrm>
            <a:off x="6954011" y="792480"/>
            <a:ext cx="1933955" cy="309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your buildings excel file is ready for download image"/>
          <p:cNvSpPr/>
          <p:nvPr/>
        </p:nvSpPr>
        <p:spPr>
          <a:xfrm>
            <a:off x="6656831" y="1309116"/>
            <a:ext cx="2487167" cy="297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export to excel, sharing screenshot"/>
          <p:cNvSpPr/>
          <p:nvPr/>
        </p:nvSpPr>
        <p:spPr>
          <a:xfrm>
            <a:off x="5500115" y="2689847"/>
            <a:ext cx="1516380" cy="1872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export to excel, sharing screenshot"/>
          <p:cNvSpPr/>
          <p:nvPr/>
        </p:nvSpPr>
        <p:spPr>
          <a:xfrm>
            <a:off x="5579364" y="2772155"/>
            <a:ext cx="1362456" cy="1712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export to excel, sharing screenshot"/>
          <p:cNvSpPr/>
          <p:nvPr/>
        </p:nvSpPr>
        <p:spPr>
          <a:xfrm>
            <a:off x="5821679" y="4046213"/>
            <a:ext cx="3051048" cy="10698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 descr="export to excel, sharing screenshot"/>
          <p:cNvSpPr/>
          <p:nvPr/>
        </p:nvSpPr>
        <p:spPr>
          <a:xfrm>
            <a:off x="5916167" y="4120894"/>
            <a:ext cx="2866643" cy="9250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0552" y="2926079"/>
            <a:ext cx="2636520" cy="206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1445">
              <a:lnSpc>
                <a:spcPts val="1060"/>
              </a:lnSpc>
            </a:pP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pe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n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baysolu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t</a:t>
            </a:r>
            <a:r>
              <a:rPr sz="900" spc="10" dirty="0">
                <a:solidFill>
                  <a:srgbClr val="AEABAB"/>
                </a:solidFill>
                <a:latin typeface="Century Gothic"/>
                <a:cs typeface="Century Gothic"/>
              </a:rPr>
              <a:t>i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ons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.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com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" name="object 3" descr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5240" y="1285165"/>
            <a:ext cx="4206875" cy="314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713740" indent="-172085">
              <a:lnSpc>
                <a:spcPct val="1102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500" spc="-15" dirty="0">
                <a:solidFill>
                  <a:srgbClr val="585858"/>
                </a:solidFill>
                <a:latin typeface="Century Gothic"/>
                <a:cs typeface="Century Gothic"/>
              </a:rPr>
              <a:t>Wh</a:t>
            </a:r>
            <a:r>
              <a:rPr sz="1500" spc="-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500" spc="-15" dirty="0">
                <a:solidFill>
                  <a:srgbClr val="585858"/>
                </a:solidFill>
                <a:latin typeface="Century Gothic"/>
                <a:cs typeface="Century Gothic"/>
              </a:rPr>
              <a:t> yo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5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500" spc="-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ed </a:t>
            </a:r>
            <a:r>
              <a:rPr sz="15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500" dirty="0">
                <a:solidFill>
                  <a:srgbClr val="585858"/>
                </a:solidFill>
                <a:latin typeface="Century Gothic"/>
                <a:cs typeface="Century Gothic"/>
              </a:rPr>
              <a:t> updat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or</a:t>
            </a:r>
            <a:r>
              <a:rPr sz="15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5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er</a:t>
            </a:r>
            <a:r>
              <a:rPr sz="15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500" spc="-15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or</a:t>
            </a:r>
            <a:r>
              <a:rPr sz="1500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5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on for</a:t>
            </a:r>
            <a:r>
              <a:rPr sz="15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5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585858"/>
                </a:solidFill>
                <a:latin typeface="Century Gothic"/>
                <a:cs typeface="Century Gothic"/>
              </a:rPr>
              <a:t>nd</a:t>
            </a:r>
            <a:r>
              <a:rPr sz="15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500" spc="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5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5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5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5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record</a:t>
            </a:r>
            <a:r>
              <a:rPr sz="1500" spc="-5" dirty="0">
                <a:solidFill>
                  <a:srgbClr val="585858"/>
                </a:solidFill>
                <a:latin typeface="Century Gothic"/>
                <a:cs typeface="Century Gothic"/>
              </a:rPr>
              <a:t>:</a:t>
            </a:r>
            <a:endParaRPr sz="1500">
              <a:latin typeface="Century Gothic"/>
              <a:cs typeface="Century Gothic"/>
            </a:endParaRPr>
          </a:p>
          <a:p>
            <a:pPr marL="697865" marR="436245" lvl="1" indent="-342265">
              <a:lnSpc>
                <a:spcPct val="110000"/>
              </a:lnSpc>
              <a:spcBef>
                <a:spcPts val="635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Go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ai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s 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ie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recor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d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2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nt</a:t>
            </a:r>
            <a:r>
              <a:rPr sz="12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upd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endParaRPr sz="12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74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Se</a:t>
            </a:r>
            <a:r>
              <a:rPr sz="1200" spc="2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ect</a:t>
            </a:r>
            <a:r>
              <a:rPr sz="12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Ed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 f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Ac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ns</a:t>
            </a:r>
            <a:r>
              <a:rPr sz="12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enu</a:t>
            </a:r>
            <a:endParaRPr sz="12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745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in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2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upd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2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us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ing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abs</a:t>
            </a:r>
            <a:endParaRPr sz="12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74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SA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endParaRPr sz="1200">
              <a:latin typeface="Century Gothic"/>
              <a:cs typeface="Century Gothic"/>
            </a:endParaRPr>
          </a:p>
          <a:p>
            <a:pPr marL="184785" indent="-172085">
              <a:lnSpc>
                <a:spcPct val="100000"/>
              </a:lnSpc>
              <a:spcBef>
                <a:spcPts val="745"/>
              </a:spcBef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500" spc="-2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5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es:</a:t>
            </a:r>
            <a:endParaRPr sz="1500">
              <a:latin typeface="Century Gothic"/>
              <a:cs typeface="Century Gothic"/>
            </a:endParaRPr>
          </a:p>
          <a:p>
            <a:pPr marL="527685" indent="-172085">
              <a:lnSpc>
                <a:spcPct val="100000"/>
              </a:lnSpc>
              <a:spcBef>
                <a:spcPts val="780"/>
              </a:spcBef>
              <a:buClr>
                <a:srgbClr val="585858"/>
              </a:buClr>
              <a:buFont typeface="Arial"/>
              <a:buChar char="•"/>
              <a:tabLst>
                <a:tab pos="528320" algn="l"/>
              </a:tabLst>
            </a:pP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ie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ds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n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2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re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isib</a:t>
            </a:r>
            <a:r>
              <a:rPr sz="12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2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fo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re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er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nce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ut n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endParaRPr sz="1200">
              <a:latin typeface="Century Gothic"/>
              <a:cs typeface="Century Gothic"/>
            </a:endParaRPr>
          </a:p>
          <a:p>
            <a:pPr marL="527685">
              <a:lnSpc>
                <a:spcPct val="100000"/>
              </a:lnSpc>
              <a:spcBef>
                <a:spcPts val="145"/>
              </a:spcBef>
            </a:pP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ed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ab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endParaRPr sz="1200">
              <a:latin typeface="Century Gothic"/>
              <a:cs typeface="Century Gothic"/>
            </a:endParaRPr>
          </a:p>
          <a:p>
            <a:pPr marL="527685" indent="-172085">
              <a:lnSpc>
                <a:spcPct val="100000"/>
              </a:lnSpc>
              <a:spcBef>
                <a:spcPts val="740"/>
              </a:spcBef>
              <a:buClr>
                <a:srgbClr val="585858"/>
              </a:buClr>
              <a:buFont typeface="Arial"/>
              <a:buChar char="•"/>
              <a:tabLst>
                <a:tab pos="528320" algn="l"/>
              </a:tabLst>
            </a:pP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ie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ds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ip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200" spc="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hier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rchy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re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in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en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ed</a:t>
            </a:r>
            <a:endParaRPr sz="1200">
              <a:latin typeface="Century Gothic"/>
              <a:cs typeface="Century Gothic"/>
            </a:endParaRPr>
          </a:p>
          <a:p>
            <a:pPr marL="527685" indent="-172085">
              <a:lnSpc>
                <a:spcPct val="100000"/>
              </a:lnSpc>
              <a:spcBef>
                <a:spcPts val="740"/>
              </a:spcBef>
              <a:buClr>
                <a:srgbClr val="585858"/>
              </a:buClr>
              <a:buFont typeface="Arial"/>
              <a:buChar char="•"/>
              <a:tabLst>
                <a:tab pos="528320" algn="l"/>
              </a:tabLst>
            </a:pP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ab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ma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ch</a:t>
            </a:r>
            <a:r>
              <a:rPr sz="12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he</a:t>
            </a:r>
            <a:r>
              <a:rPr sz="12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ab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2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n 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nfo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nel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spc="-5" dirty="0">
                <a:latin typeface="Century Gothic"/>
                <a:cs typeface="Century Gothic"/>
              </a:rPr>
              <a:t>Ed</a:t>
            </a:r>
            <a:r>
              <a:rPr b="0" spc="15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t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spc="-20" dirty="0">
                <a:latin typeface="Century Gothic"/>
                <a:cs typeface="Century Gothic"/>
              </a:rPr>
              <a:t> 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5" dirty="0">
                <a:latin typeface="Century Gothic"/>
                <a:cs typeface="Century Gothic"/>
              </a:rPr>
              <a:t>d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5" dirty="0">
                <a:latin typeface="Century Gothic"/>
                <a:cs typeface="Century Gothic"/>
              </a:rPr>
              <a:t>v</a:t>
            </a:r>
            <a:r>
              <a:rPr b="0" spc="-5" dirty="0">
                <a:latin typeface="Century Gothic"/>
                <a:cs typeface="Century Gothic"/>
              </a:rPr>
              <a:t>idua</a:t>
            </a:r>
            <a:r>
              <a:rPr b="0" dirty="0">
                <a:latin typeface="Century Gothic"/>
                <a:cs typeface="Century Gothic"/>
              </a:rPr>
              <a:t>l</a:t>
            </a:r>
            <a:r>
              <a:rPr b="0" spc="-25" dirty="0">
                <a:latin typeface="Century Gothic"/>
                <a:cs typeface="Century Gothic"/>
              </a:rPr>
              <a:t> </a:t>
            </a:r>
            <a:r>
              <a:rPr b="0" spc="-15" dirty="0">
                <a:latin typeface="Century Gothic"/>
                <a:cs typeface="Century Gothic"/>
              </a:rPr>
              <a:t>R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-15" dirty="0">
                <a:latin typeface="Century Gothic"/>
                <a:cs typeface="Century Gothic"/>
              </a:rPr>
              <a:t>cor</a:t>
            </a:r>
            <a:r>
              <a:rPr b="0" spc="-5" dirty="0">
                <a:latin typeface="Century Gothic"/>
                <a:cs typeface="Century Gothic"/>
              </a:rPr>
              <a:t>ds</a:t>
            </a:r>
          </a:p>
        </p:txBody>
      </p:sp>
      <p:sp>
        <p:nvSpPr>
          <p:cNvPr id="7" name="object 7" descr="editing individual records screenshot"/>
          <p:cNvSpPr/>
          <p:nvPr/>
        </p:nvSpPr>
        <p:spPr>
          <a:xfrm>
            <a:off x="5879591" y="524255"/>
            <a:ext cx="2753867" cy="2261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editing individual records screenshot"/>
          <p:cNvSpPr/>
          <p:nvPr/>
        </p:nvSpPr>
        <p:spPr>
          <a:xfrm>
            <a:off x="5971032" y="611123"/>
            <a:ext cx="2575560" cy="20924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editing individual records screenshot"/>
          <p:cNvSpPr/>
          <p:nvPr/>
        </p:nvSpPr>
        <p:spPr>
          <a:xfrm>
            <a:off x="5849111" y="2840742"/>
            <a:ext cx="2814828" cy="22235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editing individual records screenshot"/>
          <p:cNvSpPr/>
          <p:nvPr/>
        </p:nvSpPr>
        <p:spPr>
          <a:xfrm>
            <a:off x="5940552" y="2926079"/>
            <a:ext cx="2636520" cy="2057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0559" y="1623060"/>
            <a:ext cx="4304030" cy="336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1945">
              <a:lnSpc>
                <a:spcPts val="1060"/>
              </a:lnSpc>
            </a:pP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pe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n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baysolu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t</a:t>
            </a:r>
            <a:r>
              <a:rPr sz="900" spc="10" dirty="0">
                <a:solidFill>
                  <a:srgbClr val="AEABAB"/>
                </a:solidFill>
                <a:latin typeface="Century Gothic"/>
                <a:cs typeface="Century Gothic"/>
              </a:rPr>
              <a:t>i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ons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.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com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" name="object 3" descr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9785" y="1240827"/>
            <a:ext cx="30918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From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arch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800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te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r 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5240" y="360844"/>
            <a:ext cx="2223770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sz="1800" b="1" dirty="0">
                <a:solidFill>
                  <a:srgbClr val="084681"/>
                </a:solidFill>
                <a:latin typeface="Century Gothic"/>
                <a:cs typeface="Century Gothic"/>
              </a:rPr>
              <a:t>Space</a:t>
            </a:r>
            <a:r>
              <a:rPr sz="1800" b="1" spc="-15" dirty="0">
                <a:solidFill>
                  <a:srgbClr val="084681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84681"/>
                </a:solidFill>
                <a:latin typeface="Century Gothic"/>
                <a:cs typeface="Century Gothic"/>
              </a:rPr>
              <a:t>Manager</a:t>
            </a:r>
            <a:endParaRPr sz="1800" dirty="0">
              <a:latin typeface="Century Gothic"/>
              <a:cs typeface="Century Gothic"/>
            </a:endParaRPr>
          </a:p>
          <a:p>
            <a:pPr marL="12700">
              <a:lnSpc>
                <a:spcPts val="2050"/>
              </a:lnSpc>
            </a:pPr>
            <a:r>
              <a:rPr sz="1800" spc="-5" dirty="0">
                <a:solidFill>
                  <a:srgbClr val="084681"/>
                </a:solidFill>
                <a:latin typeface="Century Gothic"/>
                <a:cs typeface="Century Gothic"/>
              </a:rPr>
              <a:t>Bu</a:t>
            </a:r>
            <a:r>
              <a:rPr sz="1800" spc="5" dirty="0">
                <a:solidFill>
                  <a:srgbClr val="084681"/>
                </a:solidFill>
                <a:latin typeface="Century Gothic"/>
                <a:cs typeface="Century Gothic"/>
              </a:rPr>
              <a:t>l</a:t>
            </a:r>
            <a:r>
              <a:rPr sz="1800" spc="-10" dirty="0">
                <a:solidFill>
                  <a:srgbClr val="084681"/>
                </a:solidFill>
                <a:latin typeface="Century Gothic"/>
                <a:cs typeface="Century Gothic"/>
              </a:rPr>
              <a:t>k</a:t>
            </a:r>
            <a:r>
              <a:rPr sz="1800" dirty="0">
                <a:solidFill>
                  <a:srgbClr val="084681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084681"/>
                </a:solidFill>
                <a:latin typeface="Century Gothic"/>
                <a:cs typeface="Century Gothic"/>
              </a:rPr>
              <a:t>Ed</a:t>
            </a:r>
            <a:r>
              <a:rPr sz="1800" spc="20" dirty="0">
                <a:solidFill>
                  <a:srgbClr val="084681"/>
                </a:solidFill>
                <a:latin typeface="Century Gothic"/>
                <a:cs typeface="Century Gothic"/>
              </a:rPr>
              <a:t>i</a:t>
            </a:r>
            <a:r>
              <a:rPr sz="1800" spc="-25" dirty="0">
                <a:solidFill>
                  <a:srgbClr val="084681"/>
                </a:solidFill>
                <a:latin typeface="Century Gothic"/>
                <a:cs typeface="Century Gothic"/>
              </a:rPr>
              <a:t>t</a:t>
            </a:r>
            <a:r>
              <a:rPr sz="1800" spc="20" dirty="0">
                <a:solidFill>
                  <a:srgbClr val="084681"/>
                </a:solidFill>
                <a:latin typeface="Century Gothic"/>
                <a:cs typeface="Century Gothic"/>
              </a:rPr>
              <a:t>i</a:t>
            </a:r>
            <a:r>
              <a:rPr sz="1800" spc="-25" dirty="0">
                <a:solidFill>
                  <a:srgbClr val="084681"/>
                </a:solidFill>
                <a:latin typeface="Century Gothic"/>
                <a:cs typeface="Century Gothic"/>
              </a:rPr>
              <a:t>n</a:t>
            </a:r>
            <a:r>
              <a:rPr sz="1800" spc="-15" dirty="0">
                <a:solidFill>
                  <a:srgbClr val="084681"/>
                </a:solidFill>
                <a:latin typeface="Century Gothic"/>
                <a:cs typeface="Century Gothic"/>
              </a:rPr>
              <a:t>g</a:t>
            </a:r>
            <a:r>
              <a:rPr sz="1800" spc="-20" dirty="0">
                <a:solidFill>
                  <a:srgbClr val="084681"/>
                </a:solidFill>
                <a:latin typeface="Century Gothic"/>
                <a:cs typeface="Century Gothic"/>
              </a:rPr>
              <a:t> </a:t>
            </a:r>
            <a:r>
              <a:rPr sz="1800" spc="-15" dirty="0">
                <a:solidFill>
                  <a:srgbClr val="084681"/>
                </a:solidFill>
                <a:latin typeface="Century Gothic"/>
                <a:cs typeface="Century Gothic"/>
              </a:rPr>
              <a:t>R</a:t>
            </a:r>
            <a:r>
              <a:rPr sz="1800" spc="-25" dirty="0">
                <a:solidFill>
                  <a:srgbClr val="084681"/>
                </a:solidFill>
                <a:latin typeface="Century Gothic"/>
                <a:cs typeface="Century Gothic"/>
              </a:rPr>
              <a:t>e</a:t>
            </a:r>
            <a:r>
              <a:rPr sz="1800" spc="-15" dirty="0">
                <a:solidFill>
                  <a:srgbClr val="084681"/>
                </a:solidFill>
                <a:latin typeface="Century Gothic"/>
                <a:cs typeface="Century Gothic"/>
              </a:rPr>
              <a:t>cor</a:t>
            </a:r>
            <a:r>
              <a:rPr sz="1800" spc="-5" dirty="0">
                <a:solidFill>
                  <a:srgbClr val="084681"/>
                </a:solidFill>
                <a:latin typeface="Century Gothic"/>
                <a:cs typeface="Century Gothic"/>
              </a:rPr>
              <a:t>ds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7" name="object 7" descr="bulk editing records screenshot"/>
          <p:cNvSpPr/>
          <p:nvPr/>
        </p:nvSpPr>
        <p:spPr>
          <a:xfrm>
            <a:off x="192023" y="1525524"/>
            <a:ext cx="3741420" cy="3427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bulk editing records screenshot"/>
          <p:cNvSpPr/>
          <p:nvPr/>
        </p:nvSpPr>
        <p:spPr>
          <a:xfrm>
            <a:off x="292608" y="1623060"/>
            <a:ext cx="3544824" cy="3236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bulk editing records screenshot"/>
          <p:cNvSpPr/>
          <p:nvPr/>
        </p:nvSpPr>
        <p:spPr>
          <a:xfrm>
            <a:off x="4372355" y="1523997"/>
            <a:ext cx="4515611" cy="3517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bulk editing records screenshot"/>
          <p:cNvSpPr/>
          <p:nvPr/>
        </p:nvSpPr>
        <p:spPr>
          <a:xfrm>
            <a:off x="4480559" y="1623060"/>
            <a:ext cx="4303776" cy="33238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85308" y="1240827"/>
            <a:ext cx="24961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From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te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8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Spa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Penn State University Facilities Resources &amp; Planning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3963" y="3471671"/>
            <a:ext cx="4067810" cy="1519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215">
              <a:lnSpc>
                <a:spcPts val="1060"/>
              </a:lnSpc>
            </a:pP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P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enn</a:t>
            </a:r>
            <a:r>
              <a:rPr sz="900" dirty="0">
                <a:solidFill>
                  <a:srgbClr val="AEABAB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S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t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a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t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e</a:t>
            </a:r>
            <a:r>
              <a:rPr sz="900" spc="15" dirty="0">
                <a:solidFill>
                  <a:srgbClr val="AEABAB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Un</a:t>
            </a:r>
            <a:r>
              <a:rPr sz="900" spc="0" dirty="0">
                <a:solidFill>
                  <a:srgbClr val="AEABAB"/>
                </a:solidFill>
                <a:latin typeface="Century Gothic"/>
                <a:cs typeface="Century Gothic"/>
              </a:rPr>
              <a:t>i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v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ers</a:t>
            </a:r>
            <a:r>
              <a:rPr sz="900" spc="5" dirty="0">
                <a:solidFill>
                  <a:srgbClr val="AEABAB"/>
                </a:solidFill>
                <a:latin typeface="Century Gothic"/>
                <a:cs typeface="Century Gothic"/>
              </a:rPr>
              <a:t>i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t</a:t>
            </a:r>
            <a:r>
              <a:rPr sz="900" dirty="0">
                <a:solidFill>
                  <a:srgbClr val="AEABAB"/>
                </a:solidFill>
                <a:latin typeface="Century Gothic"/>
                <a:cs typeface="Century Gothic"/>
              </a:rPr>
              <a:t>y</a:t>
            </a:r>
            <a:r>
              <a:rPr sz="900" spc="-25" dirty="0">
                <a:solidFill>
                  <a:srgbClr val="AEABAB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F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a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c</a:t>
            </a:r>
            <a:r>
              <a:rPr sz="900" spc="10" dirty="0">
                <a:solidFill>
                  <a:srgbClr val="AEABAB"/>
                </a:solidFill>
                <a:latin typeface="Century Gothic"/>
                <a:cs typeface="Century Gothic"/>
              </a:rPr>
              <a:t>i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l</a:t>
            </a:r>
            <a:r>
              <a:rPr sz="900" spc="10" dirty="0">
                <a:solidFill>
                  <a:srgbClr val="AEABAB"/>
                </a:solidFill>
                <a:latin typeface="Century Gothic"/>
                <a:cs typeface="Century Gothic"/>
              </a:rPr>
              <a:t>i</a:t>
            </a:r>
            <a:r>
              <a:rPr sz="900" spc="-25" dirty="0">
                <a:solidFill>
                  <a:srgbClr val="AEABAB"/>
                </a:solidFill>
                <a:latin typeface="Century Gothic"/>
                <a:cs typeface="Century Gothic"/>
              </a:rPr>
              <a:t>t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i</a:t>
            </a:r>
            <a:r>
              <a:rPr sz="900" dirty="0">
                <a:solidFill>
                  <a:srgbClr val="AEABAB"/>
                </a:solidFill>
                <a:latin typeface="Century Gothic"/>
                <a:cs typeface="Century Gothic"/>
              </a:rPr>
              <a:t>es</a:t>
            </a:r>
            <a:r>
              <a:rPr sz="900" spc="-35" dirty="0">
                <a:solidFill>
                  <a:srgbClr val="AEABAB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Reso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urce</a:t>
            </a:r>
            <a:r>
              <a:rPr sz="900" dirty="0">
                <a:solidFill>
                  <a:srgbClr val="AEABAB"/>
                </a:solidFill>
                <a:latin typeface="Century Gothic"/>
                <a:cs typeface="Century Gothic"/>
              </a:rPr>
              <a:t>s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&amp; 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P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la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nn</a:t>
            </a:r>
            <a:r>
              <a:rPr sz="900" spc="10" dirty="0">
                <a:solidFill>
                  <a:srgbClr val="AEABAB"/>
                </a:solidFill>
                <a:latin typeface="Century Gothic"/>
                <a:cs typeface="Century Gothic"/>
              </a:rPr>
              <a:t>i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ng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14415" y="3575303"/>
            <a:ext cx="3400425" cy="141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835">
              <a:lnSpc>
                <a:spcPts val="1060"/>
              </a:lnSpc>
            </a:pP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pe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n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baysolu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t</a:t>
            </a:r>
            <a:r>
              <a:rPr sz="900" spc="10" dirty="0">
                <a:solidFill>
                  <a:srgbClr val="AEABAB"/>
                </a:solidFill>
                <a:latin typeface="Century Gothic"/>
                <a:cs typeface="Century Gothic"/>
              </a:rPr>
              <a:t>i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ons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.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com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" name="object 4" title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5240" y="360844"/>
            <a:ext cx="4117975" cy="744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sz="1800" b="1" dirty="0">
                <a:solidFill>
                  <a:srgbClr val="084681"/>
                </a:solidFill>
                <a:latin typeface="Century Gothic"/>
                <a:cs typeface="Century Gothic"/>
              </a:rPr>
              <a:t>Space</a:t>
            </a:r>
            <a:r>
              <a:rPr sz="1800" b="1" spc="-15" dirty="0">
                <a:solidFill>
                  <a:srgbClr val="084681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84681"/>
                </a:solidFill>
                <a:latin typeface="Century Gothic"/>
                <a:cs typeface="Century Gothic"/>
              </a:rPr>
              <a:t>Manager</a:t>
            </a:r>
            <a:endParaRPr sz="1800" dirty="0">
              <a:latin typeface="Century Gothic"/>
              <a:cs typeface="Century Gothic"/>
            </a:endParaRPr>
          </a:p>
          <a:p>
            <a:pPr marL="12700">
              <a:lnSpc>
                <a:spcPts val="1930"/>
              </a:lnSpc>
            </a:pPr>
            <a:r>
              <a:rPr sz="1800" dirty="0">
                <a:solidFill>
                  <a:srgbClr val="084681"/>
                </a:solidFill>
                <a:latin typeface="Century Gothic"/>
                <a:cs typeface="Century Gothic"/>
              </a:rPr>
              <a:t>Se</a:t>
            </a:r>
            <a:r>
              <a:rPr sz="1800" spc="-10" dirty="0">
                <a:solidFill>
                  <a:srgbClr val="084681"/>
                </a:solidFill>
                <a:latin typeface="Century Gothic"/>
                <a:cs typeface="Century Gothic"/>
              </a:rPr>
              <a:t>arc</a:t>
            </a:r>
            <a:r>
              <a:rPr sz="1800" spc="-25" dirty="0">
                <a:solidFill>
                  <a:srgbClr val="084681"/>
                </a:solidFill>
                <a:latin typeface="Century Gothic"/>
                <a:cs typeface="Century Gothic"/>
              </a:rPr>
              <a:t>h</a:t>
            </a:r>
            <a:r>
              <a:rPr sz="1800" spc="20" dirty="0">
                <a:solidFill>
                  <a:srgbClr val="084681"/>
                </a:solidFill>
                <a:latin typeface="Century Gothic"/>
                <a:cs typeface="Century Gothic"/>
              </a:rPr>
              <a:t>i</a:t>
            </a:r>
            <a:r>
              <a:rPr sz="1800" spc="-25" dirty="0">
                <a:solidFill>
                  <a:srgbClr val="084681"/>
                </a:solidFill>
                <a:latin typeface="Century Gothic"/>
                <a:cs typeface="Century Gothic"/>
              </a:rPr>
              <a:t>n</a:t>
            </a:r>
            <a:r>
              <a:rPr sz="1800" spc="-10" dirty="0">
                <a:solidFill>
                  <a:srgbClr val="084681"/>
                </a:solidFill>
                <a:latin typeface="Century Gothic"/>
                <a:cs typeface="Century Gothic"/>
              </a:rPr>
              <a:t>g,</a:t>
            </a:r>
            <a:r>
              <a:rPr sz="1800" spc="5" dirty="0">
                <a:solidFill>
                  <a:srgbClr val="08468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84681"/>
                </a:solidFill>
                <a:latin typeface="Century Gothic"/>
                <a:cs typeface="Century Gothic"/>
              </a:rPr>
              <a:t>F</a:t>
            </a:r>
            <a:r>
              <a:rPr sz="1800" spc="20" dirty="0">
                <a:solidFill>
                  <a:srgbClr val="084681"/>
                </a:solidFill>
                <a:latin typeface="Century Gothic"/>
                <a:cs typeface="Century Gothic"/>
              </a:rPr>
              <a:t>i</a:t>
            </a:r>
            <a:r>
              <a:rPr sz="1800" spc="10" dirty="0">
                <a:solidFill>
                  <a:srgbClr val="084681"/>
                </a:solidFill>
                <a:latin typeface="Century Gothic"/>
                <a:cs typeface="Century Gothic"/>
              </a:rPr>
              <a:t>l</a:t>
            </a:r>
            <a:r>
              <a:rPr sz="1800" spc="-25" dirty="0">
                <a:solidFill>
                  <a:srgbClr val="084681"/>
                </a:solidFill>
                <a:latin typeface="Century Gothic"/>
                <a:cs typeface="Century Gothic"/>
              </a:rPr>
              <a:t>te</a:t>
            </a:r>
            <a:r>
              <a:rPr sz="1800" spc="-10" dirty="0">
                <a:solidFill>
                  <a:srgbClr val="084681"/>
                </a:solidFill>
                <a:latin typeface="Century Gothic"/>
                <a:cs typeface="Century Gothic"/>
              </a:rPr>
              <a:t>r</a:t>
            </a:r>
            <a:r>
              <a:rPr sz="1800" spc="5" dirty="0">
                <a:solidFill>
                  <a:srgbClr val="084681"/>
                </a:solidFill>
                <a:latin typeface="Century Gothic"/>
                <a:cs typeface="Century Gothic"/>
              </a:rPr>
              <a:t>i</a:t>
            </a:r>
            <a:r>
              <a:rPr sz="1800" spc="-25" dirty="0">
                <a:solidFill>
                  <a:srgbClr val="084681"/>
                </a:solidFill>
                <a:latin typeface="Century Gothic"/>
                <a:cs typeface="Century Gothic"/>
              </a:rPr>
              <a:t>n</a:t>
            </a:r>
            <a:r>
              <a:rPr sz="1800" spc="-10" dirty="0">
                <a:solidFill>
                  <a:srgbClr val="084681"/>
                </a:solidFill>
                <a:latin typeface="Century Gothic"/>
                <a:cs typeface="Century Gothic"/>
              </a:rPr>
              <a:t>g,</a:t>
            </a:r>
            <a:r>
              <a:rPr sz="1800" spc="-25" dirty="0">
                <a:solidFill>
                  <a:srgbClr val="084681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84681"/>
                </a:solidFill>
                <a:latin typeface="Century Gothic"/>
                <a:cs typeface="Century Gothic"/>
              </a:rPr>
              <a:t>a</a:t>
            </a:r>
            <a:r>
              <a:rPr sz="1800" spc="-25" dirty="0">
                <a:solidFill>
                  <a:srgbClr val="084681"/>
                </a:solidFill>
                <a:latin typeface="Century Gothic"/>
                <a:cs typeface="Century Gothic"/>
              </a:rPr>
              <a:t>n</a:t>
            </a:r>
            <a:r>
              <a:rPr sz="1800" dirty="0">
                <a:solidFill>
                  <a:srgbClr val="084681"/>
                </a:solidFill>
                <a:latin typeface="Century Gothic"/>
                <a:cs typeface="Century Gothic"/>
              </a:rPr>
              <a:t>d</a:t>
            </a:r>
            <a:r>
              <a:rPr sz="1800" spc="5" dirty="0">
                <a:solidFill>
                  <a:srgbClr val="084681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84681"/>
                </a:solidFill>
                <a:latin typeface="Century Gothic"/>
                <a:cs typeface="Century Gothic"/>
              </a:rPr>
              <a:t>Sor</a:t>
            </a:r>
            <a:r>
              <a:rPr sz="1800" spc="-20" dirty="0">
                <a:solidFill>
                  <a:srgbClr val="084681"/>
                </a:solidFill>
                <a:latin typeface="Century Gothic"/>
                <a:cs typeface="Century Gothic"/>
              </a:rPr>
              <a:t>t</a:t>
            </a:r>
            <a:r>
              <a:rPr sz="1800" spc="20" dirty="0">
                <a:solidFill>
                  <a:srgbClr val="084681"/>
                </a:solidFill>
                <a:latin typeface="Century Gothic"/>
                <a:cs typeface="Century Gothic"/>
              </a:rPr>
              <a:t>i</a:t>
            </a:r>
            <a:r>
              <a:rPr sz="1800" spc="-25" dirty="0">
                <a:solidFill>
                  <a:srgbClr val="084681"/>
                </a:solidFill>
                <a:latin typeface="Century Gothic"/>
                <a:cs typeface="Century Gothic"/>
              </a:rPr>
              <a:t>n</a:t>
            </a:r>
            <a:r>
              <a:rPr sz="1800" spc="-15" dirty="0">
                <a:solidFill>
                  <a:srgbClr val="084681"/>
                </a:solidFill>
                <a:latin typeface="Century Gothic"/>
                <a:cs typeface="Century Gothic"/>
              </a:rPr>
              <a:t>g</a:t>
            </a:r>
            <a:r>
              <a:rPr sz="1800" dirty="0">
                <a:solidFill>
                  <a:srgbClr val="084681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084681"/>
                </a:solidFill>
                <a:latin typeface="Century Gothic"/>
                <a:cs typeface="Century Gothic"/>
              </a:rPr>
              <a:t>Da</a:t>
            </a:r>
            <a:r>
              <a:rPr sz="1800" spc="-15" dirty="0">
                <a:solidFill>
                  <a:srgbClr val="084681"/>
                </a:solidFill>
                <a:latin typeface="Century Gothic"/>
                <a:cs typeface="Century Gothic"/>
              </a:rPr>
              <a:t>t</a:t>
            </a:r>
            <a:r>
              <a:rPr sz="1800" dirty="0">
                <a:solidFill>
                  <a:srgbClr val="084681"/>
                </a:solidFill>
                <a:latin typeface="Century Gothic"/>
                <a:cs typeface="Century Gothic"/>
              </a:rPr>
              <a:t>a</a:t>
            </a:r>
            <a:endParaRPr sz="1800" dirty="0">
              <a:latin typeface="Century Gothic"/>
              <a:cs typeface="Century Gothic"/>
            </a:endParaRPr>
          </a:p>
          <a:p>
            <a:pPr marL="175260">
              <a:lnSpc>
                <a:spcPts val="2039"/>
              </a:lnSpc>
            </a:pPr>
            <a:r>
              <a:rPr sz="1800" b="1" dirty="0">
                <a:solidFill>
                  <a:srgbClr val="585858"/>
                </a:solidFill>
                <a:latin typeface="Century Gothic"/>
                <a:cs typeface="Century Gothic"/>
              </a:rPr>
              <a:t>Free</a:t>
            </a:r>
            <a:r>
              <a:rPr sz="18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-text</a:t>
            </a:r>
            <a:r>
              <a:rPr sz="1800" b="1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entury Gothic"/>
                <a:cs typeface="Century Gothic"/>
              </a:rPr>
              <a:t>Search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7" name="object 7" descr="free text search screenshot"/>
          <p:cNvSpPr/>
          <p:nvPr/>
        </p:nvSpPr>
        <p:spPr>
          <a:xfrm>
            <a:off x="504444" y="1094232"/>
            <a:ext cx="2926080" cy="18242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free text search screenshot"/>
          <p:cNvSpPr/>
          <p:nvPr/>
        </p:nvSpPr>
        <p:spPr>
          <a:xfrm>
            <a:off x="597408" y="1176527"/>
            <a:ext cx="2744723" cy="1664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create a filter screenshot"/>
          <p:cNvSpPr/>
          <p:nvPr/>
        </p:nvSpPr>
        <p:spPr>
          <a:xfrm>
            <a:off x="6847331" y="1228344"/>
            <a:ext cx="1755648" cy="1664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create a filter screenshot"/>
          <p:cNvSpPr/>
          <p:nvPr/>
        </p:nvSpPr>
        <p:spPr>
          <a:xfrm>
            <a:off x="6928104" y="1309116"/>
            <a:ext cx="1598676" cy="15072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12102" y="979588"/>
            <a:ext cx="15722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Create</a:t>
            </a:r>
            <a:r>
              <a:rPr sz="1800" b="1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b="1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Filter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 descr="sort results screenshot"/>
          <p:cNvSpPr/>
          <p:nvPr/>
        </p:nvSpPr>
        <p:spPr>
          <a:xfrm>
            <a:off x="367284" y="3390911"/>
            <a:ext cx="4276344" cy="1664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sort results screenshot"/>
          <p:cNvSpPr/>
          <p:nvPr/>
        </p:nvSpPr>
        <p:spPr>
          <a:xfrm>
            <a:off x="473963" y="3471671"/>
            <a:ext cx="4067555" cy="15072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89886" y="3094646"/>
            <a:ext cx="12357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Sort</a:t>
            </a:r>
            <a:r>
              <a:rPr sz="1800" b="1" spc="-15" dirty="0">
                <a:solidFill>
                  <a:srgbClr val="585858"/>
                </a:solidFill>
                <a:latin typeface="Century Gothic"/>
                <a:cs typeface="Century Gothic"/>
              </a:rPr>
              <a:t> Results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5" name="object 15" descr="my organization screenshot"/>
          <p:cNvSpPr/>
          <p:nvPr/>
        </p:nvSpPr>
        <p:spPr>
          <a:xfrm>
            <a:off x="5515355" y="3496068"/>
            <a:ext cx="3593592" cy="15361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 descr="my organization screenshot"/>
          <p:cNvSpPr/>
          <p:nvPr/>
        </p:nvSpPr>
        <p:spPr>
          <a:xfrm>
            <a:off x="5614415" y="3575303"/>
            <a:ext cx="3400043" cy="13822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1427" y="3035214"/>
            <a:ext cx="1447800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55"/>
              </a:lnSpc>
            </a:pPr>
            <a:r>
              <a:rPr sz="1800" b="1" dirty="0">
                <a:solidFill>
                  <a:srgbClr val="585858"/>
                </a:solidFill>
                <a:latin typeface="Century Gothic"/>
                <a:cs typeface="Century Gothic"/>
              </a:rPr>
              <a:t>NEW!</a:t>
            </a:r>
            <a:r>
              <a:rPr sz="1800" b="1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entury Gothic"/>
                <a:cs typeface="Century Gothic"/>
              </a:rPr>
              <a:t>My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ts val="2055"/>
              </a:lnSpc>
            </a:pPr>
            <a:r>
              <a:rPr sz="18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Organization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spc="-5" dirty="0">
                <a:latin typeface="Century Gothic"/>
                <a:cs typeface="Century Gothic"/>
              </a:rPr>
              <a:t>Bu</a:t>
            </a:r>
            <a:r>
              <a:rPr b="0" spc="5" dirty="0">
                <a:latin typeface="Century Gothic"/>
                <a:cs typeface="Century Gothic"/>
              </a:rPr>
              <a:t>l</a:t>
            </a:r>
            <a:r>
              <a:rPr b="0" spc="-10" dirty="0">
                <a:latin typeface="Century Gothic"/>
                <a:cs typeface="Century Gothic"/>
              </a:rPr>
              <a:t>k</a:t>
            </a:r>
            <a:r>
              <a:rPr b="0" dirty="0">
                <a:latin typeface="Century Gothic"/>
                <a:cs typeface="Century Gothic"/>
              </a:rPr>
              <a:t> </a:t>
            </a:r>
            <a:r>
              <a:rPr b="0" spc="-5" dirty="0">
                <a:latin typeface="Century Gothic"/>
                <a:cs typeface="Century Gothic"/>
              </a:rPr>
              <a:t>Ed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t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spc="-20" dirty="0">
                <a:latin typeface="Century Gothic"/>
                <a:cs typeface="Century Gothic"/>
              </a:rPr>
              <a:t> </a:t>
            </a:r>
            <a:r>
              <a:rPr b="0" spc="-15" dirty="0">
                <a:latin typeface="Century Gothic"/>
                <a:cs typeface="Century Gothic"/>
              </a:rPr>
              <a:t>R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-15" dirty="0">
                <a:latin typeface="Century Gothic"/>
                <a:cs typeface="Century Gothic"/>
              </a:rPr>
              <a:t>cor</a:t>
            </a:r>
            <a:r>
              <a:rPr b="0" spc="-5" dirty="0">
                <a:latin typeface="Century Gothic"/>
                <a:cs typeface="Century Gothic"/>
              </a:rPr>
              <a:t>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5240" y="1285165"/>
            <a:ext cx="3909060" cy="314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22860" indent="-172085">
              <a:lnSpc>
                <a:spcPct val="1102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5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500" spc="-15" dirty="0">
                <a:solidFill>
                  <a:srgbClr val="585858"/>
                </a:solidFill>
                <a:latin typeface="Century Gothic"/>
                <a:cs typeface="Century Gothic"/>
              </a:rPr>
              <a:t>om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 S</a:t>
            </a:r>
            <a:r>
              <a:rPr sz="1500" spc="-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rch</a:t>
            </a:r>
            <a:r>
              <a:rPr sz="15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nd </a:t>
            </a:r>
            <a:r>
              <a:rPr sz="15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500" spc="10" dirty="0">
                <a:solidFill>
                  <a:srgbClr val="585858"/>
                </a:solidFill>
                <a:latin typeface="Century Gothic"/>
                <a:cs typeface="Century Gothic"/>
              </a:rPr>
              <a:t>il</a:t>
            </a:r>
            <a:r>
              <a:rPr sz="15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ers</a:t>
            </a:r>
            <a:r>
              <a:rPr sz="15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5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ew, or</a:t>
            </a:r>
            <a:r>
              <a:rPr sz="15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from</a:t>
            </a:r>
            <a:r>
              <a:rPr sz="15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500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oor</a:t>
            </a:r>
            <a:r>
              <a:rPr sz="15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Century Gothic"/>
                <a:cs typeface="Century Gothic"/>
              </a:rPr>
              <a:t>Deta</a:t>
            </a:r>
            <a:r>
              <a:rPr sz="1500" spc="10" dirty="0">
                <a:solidFill>
                  <a:srgbClr val="585858"/>
                </a:solidFill>
                <a:latin typeface="Century Gothic"/>
                <a:cs typeface="Century Gothic"/>
              </a:rPr>
              <a:t>il</a:t>
            </a:r>
            <a:r>
              <a:rPr sz="15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5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5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500" spc="-15" dirty="0">
                <a:solidFill>
                  <a:srgbClr val="585858"/>
                </a:solidFill>
                <a:latin typeface="Century Gothic"/>
                <a:cs typeface="Century Gothic"/>
              </a:rPr>
              <a:t>ew</a:t>
            </a:r>
            <a:r>
              <a:rPr sz="15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5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5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500" spc="-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00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ected </a:t>
            </a:r>
            <a:r>
              <a:rPr sz="15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5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585858"/>
                </a:solidFill>
                <a:latin typeface="Century Gothic"/>
                <a:cs typeface="Century Gothic"/>
              </a:rPr>
              <a:t>ces</a:t>
            </a:r>
            <a:r>
              <a:rPr sz="1500" spc="-5" dirty="0">
                <a:solidFill>
                  <a:srgbClr val="585858"/>
                </a:solidFill>
                <a:latin typeface="Century Gothic"/>
                <a:cs typeface="Century Gothic"/>
              </a:rPr>
              <a:t>:</a:t>
            </a:r>
            <a:endParaRPr sz="15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78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Se</a:t>
            </a:r>
            <a:r>
              <a:rPr sz="1200" spc="2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ect</a:t>
            </a:r>
            <a:r>
              <a:rPr sz="12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200" spc="2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Ac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ns</a:t>
            </a:r>
            <a:r>
              <a:rPr sz="12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enu</a:t>
            </a:r>
            <a:endParaRPr sz="12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74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Ed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rib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es</a:t>
            </a:r>
            <a:endParaRPr sz="12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74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ic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endParaRPr sz="12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745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iew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“per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nen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av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e”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irm</a:t>
            </a:r>
            <a:endParaRPr sz="1200">
              <a:latin typeface="Century Gothic"/>
              <a:cs typeface="Century Gothic"/>
            </a:endParaRPr>
          </a:p>
          <a:p>
            <a:pPr marL="697865">
              <a:lnSpc>
                <a:spcPct val="100000"/>
              </a:lnSpc>
              <a:spcBef>
                <a:spcPts val="140"/>
              </a:spcBef>
            </a:pP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ed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endParaRPr sz="12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745"/>
              </a:spcBef>
              <a:buClr>
                <a:srgbClr val="585858"/>
              </a:buClr>
              <a:buFont typeface="Century Gothic"/>
              <a:buAutoNum type="arabicPeriod" startAt="5"/>
              <a:tabLst>
                <a:tab pos="698500" algn="l"/>
              </a:tabLst>
            </a:pP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OK</a:t>
            </a:r>
            <a:endParaRPr sz="1200">
              <a:latin typeface="Century Gothic"/>
              <a:cs typeface="Century Gothic"/>
            </a:endParaRPr>
          </a:p>
          <a:p>
            <a:pPr marL="184785" indent="-172085">
              <a:lnSpc>
                <a:spcPct val="100000"/>
              </a:lnSpc>
              <a:spcBef>
                <a:spcPts val="740"/>
              </a:spcBef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500" spc="-2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5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585858"/>
                </a:solidFill>
                <a:latin typeface="Century Gothic"/>
                <a:cs typeface="Century Gothic"/>
              </a:rPr>
              <a:t>e:</a:t>
            </a:r>
            <a:endParaRPr sz="1500">
              <a:latin typeface="Century Gothic"/>
              <a:cs typeface="Century Gothic"/>
            </a:endParaRPr>
          </a:p>
          <a:p>
            <a:pPr marL="527685" marR="37465" indent="-172085">
              <a:lnSpc>
                <a:spcPct val="110000"/>
              </a:lnSpc>
              <a:spcBef>
                <a:spcPts val="635"/>
              </a:spcBef>
              <a:buClr>
                <a:srgbClr val="585858"/>
              </a:buClr>
              <a:buFont typeface="Arial"/>
              <a:buChar char="•"/>
              <a:tabLst>
                <a:tab pos="528320" algn="l"/>
              </a:tabLst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Sa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 ch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es</a:t>
            </a:r>
            <a:r>
              <a:rPr sz="12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app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 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spa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es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n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ur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er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or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se</a:t>
            </a:r>
            <a:r>
              <a:rPr sz="1200" spc="2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-2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n.</a:t>
            </a:r>
            <a:endParaRPr sz="1200">
              <a:latin typeface="Century Gothic"/>
              <a:cs typeface="Century Gothic"/>
            </a:endParaRPr>
          </a:p>
          <a:p>
            <a:pPr marL="527685" indent="-172085">
              <a:lnSpc>
                <a:spcPct val="100000"/>
              </a:lnSpc>
              <a:spcBef>
                <a:spcPts val="740"/>
              </a:spcBef>
              <a:buClr>
                <a:srgbClr val="585858"/>
              </a:buClr>
              <a:buFont typeface="Arial"/>
              <a:buChar char="•"/>
              <a:tabLst>
                <a:tab pos="528320" algn="l"/>
              </a:tabLst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No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“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O”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bi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2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" name="object 6" descr="bulk editing records screenshot"/>
          <p:cNvSpPr/>
          <p:nvPr/>
        </p:nvSpPr>
        <p:spPr>
          <a:xfrm>
            <a:off x="6432803" y="256031"/>
            <a:ext cx="2308859" cy="2647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bulk editing records screenshot"/>
          <p:cNvSpPr/>
          <p:nvPr/>
        </p:nvSpPr>
        <p:spPr>
          <a:xfrm>
            <a:off x="4756403" y="3284220"/>
            <a:ext cx="3985259" cy="1367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5240" y="1288710"/>
            <a:ext cx="4305300" cy="184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tt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8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x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:</a:t>
            </a:r>
            <a:endParaRPr sz="1800">
              <a:latin typeface="Century Gothic"/>
              <a:cs typeface="Century Gothic"/>
            </a:endParaRPr>
          </a:p>
          <a:p>
            <a:pPr marL="527685" lvl="1" indent="-172085">
              <a:lnSpc>
                <a:spcPct val="100000"/>
              </a:lnSpc>
              <a:spcBef>
                <a:spcPts val="605"/>
              </a:spcBef>
              <a:buClr>
                <a:srgbClr val="585858"/>
              </a:buClr>
              <a:buFont typeface="Arial"/>
              <a:buChar char="•"/>
              <a:tabLst>
                <a:tab pos="52832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Car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endParaRPr sz="1400">
              <a:latin typeface="Century Gothic"/>
              <a:cs typeface="Century Gothic"/>
            </a:endParaRPr>
          </a:p>
          <a:p>
            <a:pPr marL="527685" lvl="1" indent="-17208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Arial"/>
              <a:buChar char="•"/>
              <a:tabLst>
                <a:tab pos="52832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Sea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ch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 an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d F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il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er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ew</a:t>
            </a:r>
            <a:endParaRPr sz="1400">
              <a:latin typeface="Century Gothic"/>
              <a:cs typeface="Century Gothic"/>
            </a:endParaRPr>
          </a:p>
          <a:p>
            <a:pPr marL="527685" lvl="1" indent="-17208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Arial"/>
              <a:buChar char="•"/>
              <a:tabLst>
                <a:tab pos="52832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400" spc="2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ew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bu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il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of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ere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and</a:t>
            </a:r>
            <a:endParaRPr sz="1400">
              <a:latin typeface="Century Gothic"/>
              <a:cs typeface="Century Gothic"/>
            </a:endParaRPr>
          </a:p>
          <a:p>
            <a:pPr marL="271780" algn="ctr">
              <a:lnSpc>
                <a:spcPct val="100000"/>
              </a:lnSpc>
            </a:pP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ect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“by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Av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ilit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y”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publ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is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ed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ew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by</a:t>
            </a:r>
            <a:endParaRPr sz="1400">
              <a:latin typeface="Century Gothic"/>
              <a:cs typeface="Century Gothic"/>
            </a:endParaRPr>
          </a:p>
          <a:p>
            <a:pPr marL="527685" marR="6985" lvl="1" indent="-17208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Arial"/>
              <a:buChar char="•"/>
              <a:tabLst>
                <a:tab pos="52832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Capa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ci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cu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an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b of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di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vid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spa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spc="0" dirty="0">
                <a:latin typeface="Century Gothic"/>
                <a:cs typeface="Century Gothic"/>
              </a:rPr>
              <a:t>A</a:t>
            </a:r>
            <a:r>
              <a:rPr b="0" spc="-5" dirty="0">
                <a:latin typeface="Century Gothic"/>
                <a:cs typeface="Century Gothic"/>
              </a:rPr>
              <a:t>ss</a:t>
            </a:r>
            <a:r>
              <a:rPr b="0" spc="15" dirty="0">
                <a:latin typeface="Century Gothic"/>
                <a:cs typeface="Century Gothic"/>
              </a:rPr>
              <a:t>i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1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spc="-20" dirty="0">
                <a:latin typeface="Century Gothic"/>
                <a:cs typeface="Century Gothic"/>
              </a:rPr>
              <a:t> </a:t>
            </a:r>
            <a:r>
              <a:rPr b="0" spc="-5" dirty="0">
                <a:latin typeface="Century Gothic"/>
                <a:cs typeface="Century Gothic"/>
              </a:rPr>
              <a:t>Occ</a:t>
            </a:r>
            <a:r>
              <a:rPr b="0" dirty="0">
                <a:latin typeface="Century Gothic"/>
                <a:cs typeface="Century Gothic"/>
              </a:rPr>
              <a:t>u</a:t>
            </a:r>
            <a:r>
              <a:rPr b="0" spc="-10" dirty="0">
                <a:latin typeface="Century Gothic"/>
                <a:cs typeface="Century Gothic"/>
              </a:rPr>
              <a:t>pa</a:t>
            </a:r>
            <a:r>
              <a:rPr b="0" spc="-25" dirty="0">
                <a:latin typeface="Century Gothic"/>
                <a:cs typeface="Century Gothic"/>
              </a:rPr>
              <a:t>nt</a:t>
            </a:r>
            <a:r>
              <a:rPr b="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6" name="object 6" descr="assigning occupants screenshot"/>
          <p:cNvSpPr/>
          <p:nvPr/>
        </p:nvSpPr>
        <p:spPr>
          <a:xfrm>
            <a:off x="5324855" y="147828"/>
            <a:ext cx="3782567" cy="2749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assigning occupants screenshot"/>
          <p:cNvSpPr/>
          <p:nvPr/>
        </p:nvSpPr>
        <p:spPr>
          <a:xfrm>
            <a:off x="5426964" y="239268"/>
            <a:ext cx="3582924" cy="25709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assigning occupants screenshot"/>
          <p:cNvSpPr/>
          <p:nvPr/>
        </p:nvSpPr>
        <p:spPr>
          <a:xfrm>
            <a:off x="6742176" y="2956560"/>
            <a:ext cx="2208276" cy="1947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assigning occupants screenshot"/>
          <p:cNvSpPr/>
          <p:nvPr/>
        </p:nvSpPr>
        <p:spPr>
          <a:xfrm>
            <a:off x="4174235" y="3300984"/>
            <a:ext cx="2095500" cy="12466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7176" y="4419598"/>
            <a:ext cx="4200525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5075">
              <a:lnSpc>
                <a:spcPct val="100000"/>
              </a:lnSpc>
            </a:pP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pe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n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baysolu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t</a:t>
            </a:r>
            <a:r>
              <a:rPr sz="900" spc="10" dirty="0">
                <a:solidFill>
                  <a:srgbClr val="AEABAB"/>
                </a:solidFill>
                <a:latin typeface="Century Gothic"/>
                <a:cs typeface="Century Gothic"/>
              </a:rPr>
              <a:t>i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ons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.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com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" name="object 3" descr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5240" y="1288710"/>
            <a:ext cx="4217035" cy="319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 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gn</a:t>
            </a:r>
            <a:r>
              <a:rPr sz="18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cc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s:</a:t>
            </a:r>
            <a:endParaRPr sz="1800">
              <a:latin typeface="Century Gothic"/>
              <a:cs typeface="Century Gothic"/>
            </a:endParaRPr>
          </a:p>
          <a:p>
            <a:pPr marL="697865" marR="5080" lvl="1" indent="-342265">
              <a:lnSpc>
                <a:spcPct val="100000"/>
              </a:lnSpc>
              <a:spcBef>
                <a:spcPts val="605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Space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ew,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expand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“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ss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ed 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oy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”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-pan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 and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li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“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D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NT”</a:t>
            </a:r>
            <a:endParaRPr sz="1400">
              <a:latin typeface="Century Gothic"/>
              <a:cs typeface="Century Gothic"/>
            </a:endParaRPr>
          </a:p>
          <a:p>
            <a:pPr marL="697865" marR="882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ar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er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ame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en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 from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pd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 ap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pears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endParaRPr sz="1400">
              <a:latin typeface="Century Gothic"/>
              <a:cs typeface="Century Gothic"/>
            </a:endParaRPr>
          </a:p>
          <a:p>
            <a:pPr marL="697865" marR="262890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pane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wi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upda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ew oc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an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cu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an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and 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aca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cy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bu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  <a:p>
            <a:pPr marL="697865" marR="23558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Can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remo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oc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li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ck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in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g o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er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menu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ec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panel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and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ct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“Remove</a:t>
            </a:r>
            <a:r>
              <a:rPr sz="14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ss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nt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spc="0" dirty="0">
                <a:latin typeface="Century Gothic"/>
                <a:cs typeface="Century Gothic"/>
              </a:rPr>
              <a:t>A</a:t>
            </a:r>
            <a:r>
              <a:rPr b="0" spc="-5" dirty="0">
                <a:latin typeface="Century Gothic"/>
                <a:cs typeface="Century Gothic"/>
              </a:rPr>
              <a:t>ss</a:t>
            </a:r>
            <a:r>
              <a:rPr b="0" spc="15" dirty="0">
                <a:latin typeface="Century Gothic"/>
                <a:cs typeface="Century Gothic"/>
              </a:rPr>
              <a:t>i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1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spc="-20" dirty="0">
                <a:latin typeface="Century Gothic"/>
                <a:cs typeface="Century Gothic"/>
              </a:rPr>
              <a:t> </a:t>
            </a:r>
            <a:r>
              <a:rPr b="0" spc="-5" dirty="0">
                <a:latin typeface="Century Gothic"/>
                <a:cs typeface="Century Gothic"/>
              </a:rPr>
              <a:t>Occ</a:t>
            </a:r>
            <a:r>
              <a:rPr b="0" dirty="0">
                <a:latin typeface="Century Gothic"/>
                <a:cs typeface="Century Gothic"/>
              </a:rPr>
              <a:t>u</a:t>
            </a:r>
            <a:r>
              <a:rPr b="0" spc="-10" dirty="0">
                <a:latin typeface="Century Gothic"/>
                <a:cs typeface="Century Gothic"/>
              </a:rPr>
              <a:t>pa</a:t>
            </a:r>
            <a:r>
              <a:rPr b="0" spc="-25" dirty="0">
                <a:latin typeface="Century Gothic"/>
                <a:cs typeface="Century Gothic"/>
              </a:rPr>
              <a:t>nt</a:t>
            </a:r>
            <a:r>
              <a:rPr b="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7" name="object 7" descr="assigning occupants screenshot"/>
          <p:cNvSpPr/>
          <p:nvPr/>
        </p:nvSpPr>
        <p:spPr>
          <a:xfrm>
            <a:off x="6220967" y="373379"/>
            <a:ext cx="2375916" cy="2113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assigning occupants screenshot"/>
          <p:cNvSpPr/>
          <p:nvPr/>
        </p:nvSpPr>
        <p:spPr>
          <a:xfrm>
            <a:off x="6307835" y="458723"/>
            <a:ext cx="2206752" cy="1947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assigning occupants screenshot"/>
          <p:cNvSpPr/>
          <p:nvPr/>
        </p:nvSpPr>
        <p:spPr>
          <a:xfrm>
            <a:off x="6135623" y="1856232"/>
            <a:ext cx="172720" cy="119380"/>
          </a:xfrm>
          <a:custGeom>
            <a:avLst/>
            <a:gdLst/>
            <a:ahLst/>
            <a:cxnLst/>
            <a:rect l="l" t="t" r="r" b="b"/>
            <a:pathLst>
              <a:path w="172720" h="119380">
                <a:moveTo>
                  <a:pt x="112775" y="0"/>
                </a:moveTo>
                <a:lnTo>
                  <a:pt x="112775" y="29717"/>
                </a:lnTo>
                <a:lnTo>
                  <a:pt x="0" y="29717"/>
                </a:lnTo>
                <a:lnTo>
                  <a:pt x="0" y="89153"/>
                </a:lnTo>
                <a:lnTo>
                  <a:pt x="112775" y="89153"/>
                </a:lnTo>
                <a:lnTo>
                  <a:pt x="112775" y="118871"/>
                </a:lnTo>
                <a:lnTo>
                  <a:pt x="172212" y="59435"/>
                </a:lnTo>
                <a:lnTo>
                  <a:pt x="112775" y="0"/>
                </a:lnTo>
                <a:close/>
              </a:path>
            </a:pathLst>
          </a:custGeom>
          <a:solidFill>
            <a:srgbClr val="08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assigning occupants screenshot"/>
          <p:cNvSpPr/>
          <p:nvPr/>
        </p:nvSpPr>
        <p:spPr>
          <a:xfrm>
            <a:off x="6135623" y="1856232"/>
            <a:ext cx="172720" cy="119380"/>
          </a:xfrm>
          <a:custGeom>
            <a:avLst/>
            <a:gdLst/>
            <a:ahLst/>
            <a:cxnLst/>
            <a:rect l="l" t="t" r="r" b="b"/>
            <a:pathLst>
              <a:path w="172720" h="119380">
                <a:moveTo>
                  <a:pt x="0" y="29717"/>
                </a:moveTo>
                <a:lnTo>
                  <a:pt x="112775" y="29717"/>
                </a:lnTo>
                <a:lnTo>
                  <a:pt x="112775" y="0"/>
                </a:lnTo>
                <a:lnTo>
                  <a:pt x="172212" y="59435"/>
                </a:lnTo>
                <a:lnTo>
                  <a:pt x="112775" y="118871"/>
                </a:lnTo>
                <a:lnTo>
                  <a:pt x="112775" y="89153"/>
                </a:lnTo>
                <a:lnTo>
                  <a:pt x="0" y="89153"/>
                </a:lnTo>
                <a:lnTo>
                  <a:pt x="0" y="29717"/>
                </a:lnTo>
                <a:close/>
              </a:path>
            </a:pathLst>
          </a:custGeom>
          <a:ln w="12192">
            <a:solidFill>
              <a:srgbClr val="0431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assigning occupants screenshot"/>
          <p:cNvSpPr/>
          <p:nvPr/>
        </p:nvSpPr>
        <p:spPr>
          <a:xfrm>
            <a:off x="6201155" y="2456688"/>
            <a:ext cx="2465831" cy="1906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assigning occupants screenshot"/>
          <p:cNvSpPr/>
          <p:nvPr/>
        </p:nvSpPr>
        <p:spPr>
          <a:xfrm>
            <a:off x="6289547" y="2538983"/>
            <a:ext cx="2293620" cy="17465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assigning occupants screenshot"/>
          <p:cNvSpPr/>
          <p:nvPr/>
        </p:nvSpPr>
        <p:spPr>
          <a:xfrm>
            <a:off x="4728971" y="4347966"/>
            <a:ext cx="4411980" cy="7939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 descr="assigning occupants screenshot"/>
          <p:cNvSpPr/>
          <p:nvPr/>
        </p:nvSpPr>
        <p:spPr>
          <a:xfrm>
            <a:off x="4837176" y="4419598"/>
            <a:ext cx="4200144" cy="655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5240" y="1291758"/>
            <a:ext cx="3994150" cy="1976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gn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Fu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ll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ca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s:</a:t>
            </a:r>
            <a:endParaRPr sz="1800">
              <a:latin typeface="Century Gothic"/>
              <a:cs typeface="Century Gothic"/>
            </a:endParaRPr>
          </a:p>
          <a:p>
            <a:pPr marL="697865" marR="360680" lvl="1" indent="-342265">
              <a:lnSpc>
                <a:spcPct val="110000"/>
              </a:lnSpc>
              <a:spcBef>
                <a:spcPts val="655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Spac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ew,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expand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 Func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 A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ll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oc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ub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an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765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4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LLOCA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N.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765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ect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 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Fu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on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e,</a:t>
            </a:r>
            <a:endParaRPr sz="1400">
              <a:latin typeface="Century Gothic"/>
              <a:cs typeface="Century Gothic"/>
            </a:endParaRPr>
          </a:p>
          <a:p>
            <a:pPr marL="697865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d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oc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Pe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cen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765"/>
              </a:spcBef>
              <a:buClr>
                <a:srgbClr val="585858"/>
              </a:buClr>
              <a:buFont typeface="Century Gothic"/>
              <a:buAutoNum type="arabicPeriod" startAt="4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E.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spc="-15" dirty="0">
                <a:latin typeface="Century Gothic"/>
                <a:cs typeface="Century Gothic"/>
              </a:rPr>
              <a:t>Fun</a:t>
            </a:r>
            <a:r>
              <a:rPr b="0" spc="-25" dirty="0">
                <a:latin typeface="Century Gothic"/>
                <a:cs typeface="Century Gothic"/>
              </a:rPr>
              <a:t>ct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15" dirty="0">
                <a:latin typeface="Century Gothic"/>
                <a:cs typeface="Century Gothic"/>
              </a:rPr>
              <a:t>o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0" dirty="0">
                <a:latin typeface="Century Gothic"/>
                <a:cs typeface="Century Gothic"/>
              </a:rPr>
              <a:t>a</a:t>
            </a:r>
            <a:r>
              <a:rPr b="0" dirty="0">
                <a:latin typeface="Century Gothic"/>
                <a:cs typeface="Century Gothic"/>
              </a:rPr>
              <a:t>l</a:t>
            </a:r>
            <a:r>
              <a:rPr b="0" spc="10" dirty="0">
                <a:latin typeface="Century Gothic"/>
                <a:cs typeface="Century Gothic"/>
              </a:rPr>
              <a:t> All</a:t>
            </a:r>
            <a:r>
              <a:rPr b="0" spc="-15" dirty="0">
                <a:latin typeface="Century Gothic"/>
                <a:cs typeface="Century Gothic"/>
              </a:rPr>
              <a:t>oc</a:t>
            </a:r>
            <a:r>
              <a:rPr b="0" spc="-25" dirty="0">
                <a:latin typeface="Century Gothic"/>
                <a:cs typeface="Century Gothic"/>
              </a:rPr>
              <a:t>at</a:t>
            </a:r>
            <a:r>
              <a:rPr b="0" spc="10" dirty="0">
                <a:latin typeface="Century Gothic"/>
                <a:cs typeface="Century Gothic"/>
              </a:rPr>
              <a:t>i</a:t>
            </a:r>
            <a:r>
              <a:rPr b="0" spc="-15" dirty="0">
                <a:latin typeface="Century Gothic"/>
                <a:cs typeface="Century Gothic"/>
              </a:rPr>
              <a:t>o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6" name="object 6" descr="functional allocations screenshot"/>
          <p:cNvSpPr/>
          <p:nvPr/>
        </p:nvSpPr>
        <p:spPr>
          <a:xfrm>
            <a:off x="5658611" y="88392"/>
            <a:ext cx="2403347" cy="2398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functional allocations screenshot"/>
          <p:cNvSpPr/>
          <p:nvPr/>
        </p:nvSpPr>
        <p:spPr>
          <a:xfrm>
            <a:off x="5747003" y="176784"/>
            <a:ext cx="2231136" cy="2226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functional allocations screenshot"/>
          <p:cNvSpPr/>
          <p:nvPr/>
        </p:nvSpPr>
        <p:spPr>
          <a:xfrm>
            <a:off x="5899403" y="2442972"/>
            <a:ext cx="1917192" cy="23987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functional allocations screenshot"/>
          <p:cNvSpPr/>
          <p:nvPr/>
        </p:nvSpPr>
        <p:spPr>
          <a:xfrm>
            <a:off x="5983223" y="2531364"/>
            <a:ext cx="1754124" cy="22265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5240" y="1288710"/>
            <a:ext cx="3954779" cy="290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Sp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ce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3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:</a:t>
            </a:r>
            <a:endParaRPr sz="1800">
              <a:latin typeface="Century Gothic"/>
              <a:cs typeface="Century Gothic"/>
            </a:endParaRPr>
          </a:p>
          <a:p>
            <a:pPr marL="697865" marR="214629" lvl="1" indent="-342265">
              <a:lnSpc>
                <a:spcPct val="100000"/>
              </a:lnSpc>
              <a:spcBef>
                <a:spcPts val="605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Exp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ks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pan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 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anag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or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 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ss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nt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ap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wi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  <a:p>
            <a:pPr marL="697865" marR="5080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  <a:tab pos="270383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n-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arro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w	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ext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spa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e. P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or</a:t>
            </a:r>
            <a:r>
              <a:rPr sz="14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pane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wil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pen.</a:t>
            </a:r>
            <a:endParaRPr sz="1400">
              <a:latin typeface="Century Gothic"/>
              <a:cs typeface="Century Gothic"/>
            </a:endParaRPr>
          </a:p>
          <a:p>
            <a:pPr marL="697865" marR="317500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+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4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A N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PR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PAL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EST</a:t>
            </a:r>
            <a:r>
              <a:rPr sz="1400"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AT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ENT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 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Ty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pe nam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 of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ip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nves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or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nc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pa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or</a:t>
            </a:r>
            <a:r>
              <a:rPr sz="14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d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ect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em from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  <a:p>
            <a:pPr marL="697865" lvl="1" indent="-34226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698500" algn="l"/>
                <a:tab pos="189103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	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sa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spc="0" dirty="0">
                <a:latin typeface="Century Gothic"/>
                <a:cs typeface="Century Gothic"/>
              </a:rPr>
              <a:t>A</a:t>
            </a:r>
            <a:r>
              <a:rPr b="0" spc="-5" dirty="0">
                <a:latin typeface="Century Gothic"/>
                <a:cs typeface="Century Gothic"/>
              </a:rPr>
              <a:t>ss</a:t>
            </a:r>
            <a:r>
              <a:rPr b="0" spc="15" dirty="0">
                <a:latin typeface="Century Gothic"/>
                <a:cs typeface="Century Gothic"/>
              </a:rPr>
              <a:t>i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1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spc="-20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Pr</a:t>
            </a:r>
            <a:r>
              <a:rPr b="0" spc="1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dirty="0">
                <a:latin typeface="Century Gothic"/>
                <a:cs typeface="Century Gothic"/>
              </a:rPr>
              <a:t>c</a:t>
            </a:r>
            <a:r>
              <a:rPr b="0" spc="5" dirty="0">
                <a:latin typeface="Century Gothic"/>
                <a:cs typeface="Century Gothic"/>
              </a:rPr>
              <a:t>i</a:t>
            </a:r>
            <a:r>
              <a:rPr b="0" spc="-5" dirty="0">
                <a:latin typeface="Century Gothic"/>
                <a:cs typeface="Century Gothic"/>
              </a:rPr>
              <a:t>p</a:t>
            </a:r>
            <a:r>
              <a:rPr b="0" spc="-10" dirty="0">
                <a:latin typeface="Century Gothic"/>
                <a:cs typeface="Century Gothic"/>
              </a:rPr>
              <a:t>a</a:t>
            </a:r>
            <a:r>
              <a:rPr b="0" dirty="0">
                <a:latin typeface="Century Gothic"/>
                <a:cs typeface="Century Gothic"/>
              </a:rPr>
              <a:t>l</a:t>
            </a:r>
            <a:r>
              <a:rPr b="0" spc="-35" dirty="0">
                <a:latin typeface="Century Gothic"/>
                <a:cs typeface="Century Gothic"/>
              </a:rPr>
              <a:t> 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20" dirty="0">
                <a:latin typeface="Century Gothic"/>
                <a:cs typeface="Century Gothic"/>
              </a:rPr>
              <a:t>v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-5" dirty="0">
                <a:latin typeface="Century Gothic"/>
                <a:cs typeface="Century Gothic"/>
              </a:rPr>
              <a:t>s</a:t>
            </a:r>
            <a:r>
              <a:rPr b="0" spc="-15" dirty="0">
                <a:latin typeface="Century Gothic"/>
                <a:cs typeface="Century Gothic"/>
              </a:rPr>
              <a:t>t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15" dirty="0">
                <a:latin typeface="Century Gothic"/>
                <a:cs typeface="Century Gothic"/>
              </a:rPr>
              <a:t>ga</a:t>
            </a:r>
            <a:r>
              <a:rPr b="0" spc="-25" dirty="0">
                <a:latin typeface="Century Gothic"/>
                <a:cs typeface="Century Gothic"/>
              </a:rPr>
              <a:t>t</a:t>
            </a:r>
            <a:r>
              <a:rPr b="0" spc="-10" dirty="0">
                <a:latin typeface="Century Gothic"/>
                <a:cs typeface="Century Gothic"/>
              </a:rPr>
              <a:t>ors</a:t>
            </a:r>
          </a:p>
        </p:txBody>
      </p:sp>
      <p:sp>
        <p:nvSpPr>
          <p:cNvPr id="6" name="object 6" descr="assigning principal investigators screenshot"/>
          <p:cNvSpPr/>
          <p:nvPr/>
        </p:nvSpPr>
        <p:spPr>
          <a:xfrm>
            <a:off x="6403847" y="297179"/>
            <a:ext cx="2552700" cy="241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assigning principal investigators screenshot"/>
          <p:cNvSpPr/>
          <p:nvPr/>
        </p:nvSpPr>
        <p:spPr>
          <a:xfrm>
            <a:off x="6493764" y="385572"/>
            <a:ext cx="2377440" cy="22463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assigning principal investigators screenshot"/>
          <p:cNvSpPr/>
          <p:nvPr/>
        </p:nvSpPr>
        <p:spPr>
          <a:xfrm>
            <a:off x="5161788" y="2708148"/>
            <a:ext cx="3709416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assigning principal investigators screenshot"/>
          <p:cNvSpPr/>
          <p:nvPr/>
        </p:nvSpPr>
        <p:spPr>
          <a:xfrm>
            <a:off x="6230111" y="2255520"/>
            <a:ext cx="264160" cy="180340"/>
          </a:xfrm>
          <a:custGeom>
            <a:avLst/>
            <a:gdLst/>
            <a:ahLst/>
            <a:cxnLst/>
            <a:rect l="l" t="t" r="r" b="b"/>
            <a:pathLst>
              <a:path w="264160" h="180339">
                <a:moveTo>
                  <a:pt x="173736" y="0"/>
                </a:moveTo>
                <a:lnTo>
                  <a:pt x="173736" y="44957"/>
                </a:lnTo>
                <a:lnTo>
                  <a:pt x="0" y="44957"/>
                </a:lnTo>
                <a:lnTo>
                  <a:pt x="0" y="134874"/>
                </a:lnTo>
                <a:lnTo>
                  <a:pt x="173736" y="134874"/>
                </a:lnTo>
                <a:lnTo>
                  <a:pt x="173736" y="179831"/>
                </a:lnTo>
                <a:lnTo>
                  <a:pt x="263651" y="89916"/>
                </a:lnTo>
                <a:lnTo>
                  <a:pt x="173736" y="0"/>
                </a:lnTo>
                <a:close/>
              </a:path>
            </a:pathLst>
          </a:custGeom>
          <a:solidFill>
            <a:srgbClr val="08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arrow"/>
          <p:cNvSpPr/>
          <p:nvPr/>
        </p:nvSpPr>
        <p:spPr>
          <a:xfrm>
            <a:off x="6230111" y="2255520"/>
            <a:ext cx="264160" cy="180340"/>
          </a:xfrm>
          <a:custGeom>
            <a:avLst/>
            <a:gdLst/>
            <a:ahLst/>
            <a:cxnLst/>
            <a:rect l="l" t="t" r="r" b="b"/>
            <a:pathLst>
              <a:path w="264160" h="180339">
                <a:moveTo>
                  <a:pt x="0" y="44957"/>
                </a:moveTo>
                <a:lnTo>
                  <a:pt x="173736" y="44957"/>
                </a:lnTo>
                <a:lnTo>
                  <a:pt x="173736" y="0"/>
                </a:lnTo>
                <a:lnTo>
                  <a:pt x="263651" y="89916"/>
                </a:lnTo>
                <a:lnTo>
                  <a:pt x="173736" y="179831"/>
                </a:lnTo>
                <a:lnTo>
                  <a:pt x="173736" y="134874"/>
                </a:lnTo>
                <a:lnTo>
                  <a:pt x="0" y="134874"/>
                </a:lnTo>
                <a:lnTo>
                  <a:pt x="0" y="44957"/>
                </a:lnTo>
                <a:close/>
              </a:path>
            </a:pathLst>
          </a:custGeom>
          <a:ln w="12192">
            <a:solidFill>
              <a:srgbClr val="0431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arrow"/>
          <p:cNvSpPr/>
          <p:nvPr/>
        </p:nvSpPr>
        <p:spPr>
          <a:xfrm>
            <a:off x="5030723" y="3566159"/>
            <a:ext cx="262255" cy="178435"/>
          </a:xfrm>
          <a:custGeom>
            <a:avLst/>
            <a:gdLst/>
            <a:ahLst/>
            <a:cxnLst/>
            <a:rect l="l" t="t" r="r" b="b"/>
            <a:pathLst>
              <a:path w="262254" h="178435">
                <a:moveTo>
                  <a:pt x="172974" y="0"/>
                </a:moveTo>
                <a:lnTo>
                  <a:pt x="172974" y="44576"/>
                </a:lnTo>
                <a:lnTo>
                  <a:pt x="0" y="44576"/>
                </a:lnTo>
                <a:lnTo>
                  <a:pt x="0" y="133730"/>
                </a:lnTo>
                <a:lnTo>
                  <a:pt x="172974" y="133730"/>
                </a:lnTo>
                <a:lnTo>
                  <a:pt x="172974" y="178307"/>
                </a:lnTo>
                <a:lnTo>
                  <a:pt x="262127" y="89153"/>
                </a:lnTo>
                <a:lnTo>
                  <a:pt x="172974" y="0"/>
                </a:lnTo>
                <a:close/>
              </a:path>
            </a:pathLst>
          </a:custGeom>
          <a:solidFill>
            <a:srgbClr val="08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arrow"/>
          <p:cNvSpPr/>
          <p:nvPr/>
        </p:nvSpPr>
        <p:spPr>
          <a:xfrm>
            <a:off x="5030723" y="3566159"/>
            <a:ext cx="262255" cy="178435"/>
          </a:xfrm>
          <a:custGeom>
            <a:avLst/>
            <a:gdLst/>
            <a:ahLst/>
            <a:cxnLst/>
            <a:rect l="l" t="t" r="r" b="b"/>
            <a:pathLst>
              <a:path w="262254" h="178435">
                <a:moveTo>
                  <a:pt x="0" y="44576"/>
                </a:moveTo>
                <a:lnTo>
                  <a:pt x="172974" y="44576"/>
                </a:lnTo>
                <a:lnTo>
                  <a:pt x="172974" y="0"/>
                </a:lnTo>
                <a:lnTo>
                  <a:pt x="262127" y="89153"/>
                </a:lnTo>
                <a:lnTo>
                  <a:pt x="172974" y="178307"/>
                </a:lnTo>
                <a:lnTo>
                  <a:pt x="172974" y="133730"/>
                </a:lnTo>
                <a:lnTo>
                  <a:pt x="0" y="133730"/>
                </a:lnTo>
                <a:lnTo>
                  <a:pt x="0" y="44576"/>
                </a:lnTo>
                <a:close/>
              </a:path>
            </a:pathLst>
          </a:custGeom>
          <a:ln w="12192">
            <a:solidFill>
              <a:srgbClr val="04315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 descr="assigning principal investigators screenshot"/>
          <p:cNvSpPr/>
          <p:nvPr/>
        </p:nvSpPr>
        <p:spPr>
          <a:xfrm>
            <a:off x="6528816" y="3169907"/>
            <a:ext cx="2156460" cy="16718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 descr="assigning principal investigators screenshot"/>
          <p:cNvSpPr/>
          <p:nvPr/>
        </p:nvSpPr>
        <p:spPr>
          <a:xfrm>
            <a:off x="6614159" y="3250692"/>
            <a:ext cx="1990344" cy="15148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 descr="arrow"/>
          <p:cNvSpPr/>
          <p:nvPr/>
        </p:nvSpPr>
        <p:spPr>
          <a:xfrm>
            <a:off x="6961631" y="3538728"/>
            <a:ext cx="264160" cy="180340"/>
          </a:xfrm>
          <a:custGeom>
            <a:avLst/>
            <a:gdLst/>
            <a:ahLst/>
            <a:cxnLst/>
            <a:rect l="l" t="t" r="r" b="b"/>
            <a:pathLst>
              <a:path w="264159" h="180339">
                <a:moveTo>
                  <a:pt x="173736" y="0"/>
                </a:moveTo>
                <a:lnTo>
                  <a:pt x="173736" y="44958"/>
                </a:lnTo>
                <a:lnTo>
                  <a:pt x="0" y="44958"/>
                </a:lnTo>
                <a:lnTo>
                  <a:pt x="0" y="134874"/>
                </a:lnTo>
                <a:lnTo>
                  <a:pt x="173736" y="134874"/>
                </a:lnTo>
                <a:lnTo>
                  <a:pt x="173736" y="179832"/>
                </a:lnTo>
                <a:lnTo>
                  <a:pt x="263651" y="89916"/>
                </a:lnTo>
                <a:lnTo>
                  <a:pt x="173736" y="0"/>
                </a:lnTo>
                <a:close/>
              </a:path>
            </a:pathLst>
          </a:custGeom>
          <a:solidFill>
            <a:srgbClr val="08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 descr="arrow"/>
          <p:cNvSpPr/>
          <p:nvPr/>
        </p:nvSpPr>
        <p:spPr>
          <a:xfrm>
            <a:off x="6961631" y="3538728"/>
            <a:ext cx="264160" cy="180340"/>
          </a:xfrm>
          <a:custGeom>
            <a:avLst/>
            <a:gdLst/>
            <a:ahLst/>
            <a:cxnLst/>
            <a:rect l="l" t="t" r="r" b="b"/>
            <a:pathLst>
              <a:path w="264159" h="180339">
                <a:moveTo>
                  <a:pt x="0" y="44958"/>
                </a:moveTo>
                <a:lnTo>
                  <a:pt x="173736" y="44958"/>
                </a:lnTo>
                <a:lnTo>
                  <a:pt x="173736" y="0"/>
                </a:lnTo>
                <a:lnTo>
                  <a:pt x="263651" y="89916"/>
                </a:lnTo>
                <a:lnTo>
                  <a:pt x="173736" y="179832"/>
                </a:lnTo>
                <a:lnTo>
                  <a:pt x="173736" y="134874"/>
                </a:lnTo>
                <a:lnTo>
                  <a:pt x="0" y="134874"/>
                </a:lnTo>
                <a:lnTo>
                  <a:pt x="0" y="44958"/>
                </a:lnTo>
                <a:close/>
              </a:path>
            </a:pathLst>
          </a:custGeom>
          <a:ln w="12192">
            <a:solidFill>
              <a:srgbClr val="0431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 descr="checkbox"/>
          <p:cNvSpPr/>
          <p:nvPr/>
        </p:nvSpPr>
        <p:spPr>
          <a:xfrm>
            <a:off x="2316479" y="3875532"/>
            <a:ext cx="484670" cy="4084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 descr="checkbox"/>
          <p:cNvSpPr/>
          <p:nvPr/>
        </p:nvSpPr>
        <p:spPr>
          <a:xfrm>
            <a:off x="2385060" y="3944111"/>
            <a:ext cx="352044" cy="2758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 descr="checkbox"/>
          <p:cNvSpPr/>
          <p:nvPr/>
        </p:nvSpPr>
        <p:spPr>
          <a:xfrm>
            <a:off x="3144011" y="2232647"/>
            <a:ext cx="382485" cy="3962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 descr="checkbox"/>
          <p:cNvSpPr/>
          <p:nvPr/>
        </p:nvSpPr>
        <p:spPr>
          <a:xfrm>
            <a:off x="3212592" y="2301239"/>
            <a:ext cx="249935" cy="2636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dirty="0">
                <a:latin typeface="Century Gothic"/>
                <a:cs typeface="Century Gothic"/>
              </a:rPr>
              <a:t>Sa</a:t>
            </a:r>
            <a:r>
              <a:rPr b="0" spc="15" dirty="0">
                <a:latin typeface="Century Gothic"/>
                <a:cs typeface="Century Gothic"/>
              </a:rPr>
              <a:t>v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spc="-3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F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10" dirty="0">
                <a:latin typeface="Century Gothic"/>
                <a:cs typeface="Century Gothic"/>
              </a:rPr>
              <a:t>l</a:t>
            </a:r>
            <a:r>
              <a:rPr b="0" spc="-25" dirty="0">
                <a:latin typeface="Century Gothic"/>
                <a:cs typeface="Century Gothic"/>
              </a:rPr>
              <a:t>te</a:t>
            </a:r>
            <a:r>
              <a:rPr b="0" spc="-10" dirty="0">
                <a:latin typeface="Century Gothic"/>
                <a:cs typeface="Century Gothic"/>
              </a:rPr>
              <a:t>rs</a:t>
            </a:r>
            <a:r>
              <a:rPr b="0" spc="-1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a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dirty="0">
                <a:latin typeface="Century Gothic"/>
                <a:cs typeface="Century Gothic"/>
              </a:rPr>
              <a:t>d</a:t>
            </a:r>
            <a:r>
              <a:rPr b="0" spc="1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Cr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-10" dirty="0">
                <a:latin typeface="Century Gothic"/>
                <a:cs typeface="Century Gothic"/>
              </a:rPr>
              <a:t>a</a:t>
            </a:r>
            <a:r>
              <a:rPr b="0" spc="-25" dirty="0">
                <a:latin typeface="Century Gothic"/>
                <a:cs typeface="Century Gothic"/>
              </a:rPr>
              <a:t>t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dirty="0">
                <a:latin typeface="Century Gothic"/>
                <a:cs typeface="Century Gothic"/>
              </a:rPr>
              <a:t> </a:t>
            </a:r>
            <a:r>
              <a:rPr b="0" spc="-15" dirty="0">
                <a:latin typeface="Century Gothic"/>
                <a:cs typeface="Century Gothic"/>
              </a:rPr>
              <a:t>K</a:t>
            </a:r>
            <a:r>
              <a:rPr b="0" spc="-10" dirty="0">
                <a:latin typeface="Century Gothic"/>
                <a:cs typeface="Century Gothic"/>
              </a:rPr>
              <a:t>P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5240" y="1284057"/>
            <a:ext cx="4899025" cy="1677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585858"/>
              </a:buClr>
              <a:buFont typeface="Century Gothic"/>
              <a:buAutoNum type="arabicPeriod"/>
              <a:tabLst>
                <a:tab pos="355600" algn="l"/>
              </a:tabLst>
            </a:pP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Cr</a:t>
            </a:r>
            <a:r>
              <a:rPr sz="1600" spc="-3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a 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fi</a:t>
            </a:r>
            <a:r>
              <a:rPr sz="1600" spc="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te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6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585858"/>
                </a:solidFill>
                <a:latin typeface="Century Gothic"/>
                <a:cs typeface="Century Gothic"/>
              </a:rPr>
              <a:t>(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r>
              <a:rPr sz="1600" spc="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Campus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 =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 P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nn</a:t>
            </a:r>
            <a:r>
              <a:rPr sz="16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600" spc="-3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endParaRPr sz="16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Mo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0" dirty="0">
                <a:solidFill>
                  <a:srgbClr val="585858"/>
                </a:solidFill>
                <a:latin typeface="Century Gothic"/>
                <a:cs typeface="Century Gothic"/>
              </a:rPr>
              <a:t>Al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o,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dmin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 = 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0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5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4</a:t>
            </a:r>
            <a:r>
              <a:rPr sz="16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– Ph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60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cal</a:t>
            </a:r>
            <a:r>
              <a:rPr sz="16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6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an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)</a:t>
            </a:r>
            <a:endParaRPr sz="16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 startAt="2"/>
              <a:tabLst>
                <a:tab pos="355600" algn="l"/>
              </a:tabLst>
            </a:pP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600" spc="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ick Sa</a:t>
            </a:r>
            <a:r>
              <a:rPr sz="1600" spc="1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d 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6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rs</a:t>
            </a:r>
            <a:r>
              <a:rPr sz="16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&gt;</a:t>
            </a:r>
            <a:r>
              <a:rPr sz="16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Sa</a:t>
            </a:r>
            <a:r>
              <a:rPr sz="1600" spc="1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6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endParaRPr sz="16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 startAt="2"/>
              <a:tabLst>
                <a:tab pos="355600" algn="l"/>
              </a:tabLst>
            </a:pP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Na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me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our</a:t>
            </a:r>
            <a:r>
              <a:rPr sz="16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60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6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r </a:t>
            </a:r>
            <a:r>
              <a:rPr sz="1600" spc="-50" dirty="0">
                <a:solidFill>
                  <a:srgbClr val="585858"/>
                </a:solidFill>
                <a:latin typeface="Century Gothic"/>
                <a:cs typeface="Century Gothic"/>
              </a:rPr>
              <a:t>(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.,</a:t>
            </a:r>
            <a:r>
              <a:rPr sz="16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Mo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6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o 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Ph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60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cal</a:t>
            </a:r>
            <a:r>
              <a:rPr sz="16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6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ant</a:t>
            </a:r>
            <a:endParaRPr sz="16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Rooms)</a:t>
            </a:r>
            <a:endParaRPr sz="16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 startAt="4"/>
              <a:tabLst>
                <a:tab pos="355600" algn="l"/>
              </a:tabLst>
            </a:pP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600" spc="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ick Sa</a:t>
            </a:r>
            <a:r>
              <a:rPr sz="1600" spc="1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6" name="object 6" descr="space manager saving filters and creating KPIs"/>
          <p:cNvSpPr/>
          <p:nvPr/>
        </p:nvSpPr>
        <p:spPr>
          <a:xfrm>
            <a:off x="6097523" y="233172"/>
            <a:ext cx="1184148" cy="1478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space manager saving filters and creating KPIs"/>
          <p:cNvSpPr/>
          <p:nvPr/>
        </p:nvSpPr>
        <p:spPr>
          <a:xfrm>
            <a:off x="6173723" y="312420"/>
            <a:ext cx="1036320" cy="1324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space manager saving filters and creating KPIs"/>
          <p:cNvSpPr/>
          <p:nvPr/>
        </p:nvSpPr>
        <p:spPr>
          <a:xfrm>
            <a:off x="7193280" y="231647"/>
            <a:ext cx="1470659" cy="17084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space manager saving filters and creating KPIs"/>
          <p:cNvSpPr/>
          <p:nvPr/>
        </p:nvSpPr>
        <p:spPr>
          <a:xfrm>
            <a:off x="7272528" y="312420"/>
            <a:ext cx="1316735" cy="1551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space manager saving filters and creating KPIs"/>
          <p:cNvSpPr/>
          <p:nvPr/>
        </p:nvSpPr>
        <p:spPr>
          <a:xfrm>
            <a:off x="6338315" y="2037588"/>
            <a:ext cx="2418588" cy="17084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space manager saving filters and creating KPIs"/>
          <p:cNvSpPr/>
          <p:nvPr/>
        </p:nvSpPr>
        <p:spPr>
          <a:xfrm>
            <a:off x="6426708" y="2118360"/>
            <a:ext cx="2246376" cy="1551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space manager saving filters and creating KPIs"/>
          <p:cNvSpPr/>
          <p:nvPr/>
        </p:nvSpPr>
        <p:spPr>
          <a:xfrm>
            <a:off x="6656831" y="3749040"/>
            <a:ext cx="1780031" cy="9982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space manager saving filters and creating KPIs"/>
          <p:cNvSpPr/>
          <p:nvPr/>
        </p:nvSpPr>
        <p:spPr>
          <a:xfrm>
            <a:off x="6739128" y="3823715"/>
            <a:ext cx="1620012" cy="8534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 title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3" name="object 3" title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title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5240" y="1284057"/>
            <a:ext cx="4674870" cy="1214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585858"/>
              </a:buClr>
              <a:buFont typeface="Century Gothic"/>
              <a:buAutoNum type="arabicPeriod"/>
              <a:tabLst>
                <a:tab pos="355600" algn="l"/>
              </a:tabLst>
            </a:pP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600" spc="-3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ct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6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te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6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ame</a:t>
            </a:r>
            <a:endParaRPr sz="16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585858"/>
              </a:buClr>
              <a:buFont typeface="Century Gothic"/>
              <a:buAutoNum type="arabicPeriod"/>
              <a:tabLst>
                <a:tab pos="355600" algn="l"/>
              </a:tabLst>
            </a:pP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600" spc="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ick Cr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PI 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Card</a:t>
            </a:r>
            <a:endParaRPr sz="160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585858"/>
              </a:buClr>
              <a:buFont typeface="Century Gothic"/>
              <a:buAutoNum type="arabicPeriod"/>
              <a:tabLst>
                <a:tab pos="355600" algn="l"/>
              </a:tabLst>
            </a:pP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600" spc="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ick </a:t>
            </a:r>
            <a:r>
              <a:rPr sz="1600" spc="-3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6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Card</a:t>
            </a:r>
            <a:r>
              <a:rPr sz="16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or</a:t>
            </a:r>
            <a:r>
              <a:rPr sz="16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600" spc="10" dirty="0">
                <a:solidFill>
                  <a:srgbClr val="585858"/>
                </a:solidFill>
                <a:latin typeface="Century Gothic"/>
                <a:cs typeface="Century Gothic"/>
              </a:rPr>
              <a:t> I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600" spc="-3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60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on</a:t>
            </a:r>
            <a:r>
              <a:rPr sz="16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Hom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and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1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6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/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anag</a:t>
            </a: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 card</a:t>
            </a:r>
            <a:r>
              <a:rPr sz="16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tt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ri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bu</a:t>
            </a:r>
            <a:r>
              <a:rPr sz="1600"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600" spc="-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dirty="0">
                <a:latin typeface="Century Gothic"/>
                <a:cs typeface="Century Gothic"/>
              </a:rPr>
              <a:t>Sa</a:t>
            </a:r>
            <a:r>
              <a:rPr b="0" spc="15" dirty="0">
                <a:latin typeface="Century Gothic"/>
                <a:cs typeface="Century Gothic"/>
              </a:rPr>
              <a:t>v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spc="-3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F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10" dirty="0">
                <a:latin typeface="Century Gothic"/>
                <a:cs typeface="Century Gothic"/>
              </a:rPr>
              <a:t>l</a:t>
            </a:r>
            <a:r>
              <a:rPr b="0" spc="-25" dirty="0">
                <a:latin typeface="Century Gothic"/>
                <a:cs typeface="Century Gothic"/>
              </a:rPr>
              <a:t>te</a:t>
            </a:r>
            <a:r>
              <a:rPr b="0" spc="-10" dirty="0">
                <a:latin typeface="Century Gothic"/>
                <a:cs typeface="Century Gothic"/>
              </a:rPr>
              <a:t>rs</a:t>
            </a:r>
            <a:r>
              <a:rPr b="0" spc="-1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a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dirty="0">
                <a:latin typeface="Century Gothic"/>
                <a:cs typeface="Century Gothic"/>
              </a:rPr>
              <a:t>d</a:t>
            </a:r>
            <a:r>
              <a:rPr b="0" spc="1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Cr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-10" dirty="0">
                <a:latin typeface="Century Gothic"/>
                <a:cs typeface="Century Gothic"/>
              </a:rPr>
              <a:t>a</a:t>
            </a:r>
            <a:r>
              <a:rPr b="0" spc="-25" dirty="0">
                <a:latin typeface="Century Gothic"/>
                <a:cs typeface="Century Gothic"/>
              </a:rPr>
              <a:t>t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dirty="0">
                <a:latin typeface="Century Gothic"/>
                <a:cs typeface="Century Gothic"/>
              </a:rPr>
              <a:t> </a:t>
            </a:r>
            <a:r>
              <a:rPr b="0" spc="-15" dirty="0">
                <a:latin typeface="Century Gothic"/>
                <a:cs typeface="Century Gothic"/>
              </a:rPr>
              <a:t>K</a:t>
            </a:r>
            <a:r>
              <a:rPr b="0" spc="-10" dirty="0">
                <a:latin typeface="Century Gothic"/>
                <a:cs typeface="Century Gothic"/>
              </a:rPr>
              <a:t>P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6" name="object 6" descr="space manager saving filters and creating KPIs screenshot"/>
          <p:cNvSpPr/>
          <p:nvPr/>
        </p:nvSpPr>
        <p:spPr>
          <a:xfrm>
            <a:off x="6941819" y="385572"/>
            <a:ext cx="2010155" cy="1783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space manager saving filters and creating KPIs screenshot"/>
          <p:cNvSpPr/>
          <p:nvPr/>
        </p:nvSpPr>
        <p:spPr>
          <a:xfrm>
            <a:off x="5972555" y="2569464"/>
            <a:ext cx="3049524" cy="318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space manager saving filters and creating KPIs screenshot"/>
          <p:cNvSpPr/>
          <p:nvPr/>
        </p:nvSpPr>
        <p:spPr>
          <a:xfrm>
            <a:off x="6739128" y="3358896"/>
            <a:ext cx="2133600" cy="1399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spc="-20" dirty="0">
                <a:latin typeface="Century Gothic"/>
                <a:cs typeface="Century Gothic"/>
              </a:rPr>
              <a:t>De</a:t>
            </a:r>
            <a:r>
              <a:rPr b="0" spc="-25" dirty="0">
                <a:latin typeface="Century Gothic"/>
                <a:cs typeface="Century Gothic"/>
              </a:rPr>
              <a:t>t</a:t>
            </a:r>
            <a:r>
              <a:rPr b="0" spc="-10" dirty="0">
                <a:latin typeface="Century Gothic"/>
                <a:cs typeface="Century Gothic"/>
              </a:rPr>
              <a:t>a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10" dirty="0">
                <a:latin typeface="Century Gothic"/>
                <a:cs typeface="Century Gothic"/>
              </a:rPr>
              <a:t>l</a:t>
            </a:r>
            <a:r>
              <a:rPr b="0" dirty="0">
                <a:latin typeface="Century Gothic"/>
                <a:cs typeface="Century Gothic"/>
              </a:rPr>
              <a:t>s</a:t>
            </a:r>
            <a:r>
              <a:rPr b="0" spc="-10" dirty="0">
                <a:latin typeface="Century Gothic"/>
                <a:cs typeface="Century Gothic"/>
              </a:rPr>
              <a:t> </a:t>
            </a:r>
            <a:r>
              <a:rPr b="0" spc="-20" dirty="0">
                <a:latin typeface="Century Gothic"/>
                <a:cs typeface="Century Gothic"/>
              </a:rPr>
              <a:t>V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-35" dirty="0">
                <a:latin typeface="Century Gothic"/>
                <a:cs typeface="Century Gothic"/>
              </a:rPr>
              <a:t>w</a:t>
            </a:r>
            <a:r>
              <a:rPr b="0" spc="-5" dirty="0">
                <a:latin typeface="Century Gothic"/>
                <a:cs typeface="Century Gothic"/>
              </a:rPr>
              <a:t>:</a:t>
            </a:r>
            <a:r>
              <a:rPr b="0" spc="45" dirty="0">
                <a:latin typeface="Century Gothic"/>
                <a:cs typeface="Century Gothic"/>
              </a:rPr>
              <a:t> </a:t>
            </a:r>
            <a:r>
              <a:rPr b="0" spc="-20" dirty="0">
                <a:latin typeface="Century Gothic"/>
                <a:cs typeface="Century Gothic"/>
              </a:rPr>
              <a:t>V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-35" dirty="0">
                <a:latin typeface="Century Gothic"/>
                <a:cs typeface="Century Gothic"/>
              </a:rPr>
              <a:t>w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spc="25" dirty="0">
                <a:latin typeface="Century Gothic"/>
                <a:cs typeface="Century Gothic"/>
              </a:rPr>
              <a:t> </a:t>
            </a:r>
            <a:r>
              <a:rPr b="0" spc="-5" dirty="0">
                <a:latin typeface="Century Gothic"/>
                <a:cs typeface="Century Gothic"/>
              </a:rPr>
              <a:t>Bu</a:t>
            </a:r>
            <a:r>
              <a:rPr b="0" spc="15" dirty="0">
                <a:latin typeface="Century Gothic"/>
                <a:cs typeface="Century Gothic"/>
              </a:rPr>
              <a:t>i</a:t>
            </a:r>
            <a:r>
              <a:rPr b="0" spc="10" dirty="0">
                <a:latin typeface="Century Gothic"/>
                <a:cs typeface="Century Gothic"/>
              </a:rPr>
              <a:t>l</a:t>
            </a:r>
            <a:r>
              <a:rPr b="0" spc="-5" dirty="0">
                <a:latin typeface="Century Gothic"/>
                <a:cs typeface="Century Gothic"/>
              </a:rPr>
              <a:t>d</a:t>
            </a:r>
            <a:r>
              <a:rPr b="0" spc="1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0" dirty="0">
                <a:latin typeface="Century Gothic"/>
                <a:cs typeface="Century Gothic"/>
              </a:rPr>
              <a:t>g,</a:t>
            </a:r>
            <a:r>
              <a:rPr b="0" spc="-2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F</a:t>
            </a:r>
            <a:r>
              <a:rPr b="0" spc="10" dirty="0">
                <a:latin typeface="Century Gothic"/>
                <a:cs typeface="Century Gothic"/>
              </a:rPr>
              <a:t>l</a:t>
            </a:r>
            <a:r>
              <a:rPr b="0" spc="-15" dirty="0">
                <a:latin typeface="Century Gothic"/>
                <a:cs typeface="Century Gothic"/>
              </a:rPr>
              <a:t>o</a:t>
            </a:r>
            <a:r>
              <a:rPr b="0" spc="-20" dirty="0">
                <a:latin typeface="Century Gothic"/>
                <a:cs typeface="Century Gothic"/>
              </a:rPr>
              <a:t>o</a:t>
            </a:r>
            <a:r>
              <a:rPr b="0" spc="-10" dirty="0">
                <a:latin typeface="Century Gothic"/>
                <a:cs typeface="Century Gothic"/>
              </a:rPr>
              <a:t>r,</a:t>
            </a:r>
            <a:r>
              <a:rPr b="0" spc="-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a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dirty="0">
                <a:latin typeface="Century Gothic"/>
                <a:cs typeface="Century Gothic"/>
              </a:rPr>
              <a:t>d</a:t>
            </a:r>
            <a:r>
              <a:rPr b="0" spc="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Spa</a:t>
            </a:r>
            <a:r>
              <a:rPr b="0" spc="-10" dirty="0">
                <a:latin typeface="Century Gothic"/>
                <a:cs typeface="Century Gothic"/>
              </a:rPr>
              <a:t>c</a:t>
            </a:r>
            <a:r>
              <a:rPr b="0" spc="-15" dirty="0">
                <a:latin typeface="Century Gothic"/>
                <a:cs typeface="Century Gothic"/>
              </a:rPr>
              <a:t>e</a:t>
            </a:r>
            <a:r>
              <a:rPr b="0" spc="10" dirty="0">
                <a:latin typeface="Century Gothic"/>
                <a:cs typeface="Century Gothic"/>
              </a:rPr>
              <a:t> </a:t>
            </a:r>
            <a:r>
              <a:rPr b="0" spc="-15" dirty="0">
                <a:latin typeface="Century Gothic"/>
                <a:cs typeface="Century Gothic"/>
              </a:rPr>
              <a:t>R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-15" dirty="0">
                <a:latin typeface="Century Gothic"/>
                <a:cs typeface="Century Gothic"/>
              </a:rPr>
              <a:t>cor</a:t>
            </a:r>
            <a:r>
              <a:rPr b="0" spc="-5" dirty="0">
                <a:latin typeface="Century Gothic"/>
                <a:cs typeface="Century Gothic"/>
              </a:rPr>
              <a:t>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12229" y="1221076"/>
            <a:ext cx="1974850" cy="3404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3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App</a:t>
            </a:r>
            <a:r>
              <a:rPr sz="1300" b="1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300" b="1" spc="-15" dirty="0">
                <a:solidFill>
                  <a:srgbClr val="585858"/>
                </a:solidFill>
                <a:latin typeface="Century Gothic"/>
                <a:cs typeface="Century Gothic"/>
              </a:rPr>
              <a:t>ar</a:t>
            </a:r>
            <a:endParaRPr sz="1300">
              <a:latin typeface="Century Gothic"/>
              <a:cs typeface="Century Gothic"/>
            </a:endParaRPr>
          </a:p>
          <a:p>
            <a:pPr marL="180340" marR="5080">
              <a:lnSpc>
                <a:spcPct val="100000"/>
              </a:lnSpc>
              <a:spcBef>
                <a:spcPts val="595"/>
              </a:spcBef>
            </a:pP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Tra</a:t>
            </a:r>
            <a:r>
              <a:rPr sz="11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rs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fa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cili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ty hie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r>
              <a:rPr sz="11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go</a:t>
            </a:r>
            <a:r>
              <a:rPr sz="11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ack</a:t>
            </a:r>
            <a:r>
              <a:rPr sz="11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HOME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, or</a:t>
            </a:r>
            <a:r>
              <a:rPr sz="11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tch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ayo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ut</a:t>
            </a:r>
            <a:r>
              <a:rPr sz="11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6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3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Info</a:t>
            </a:r>
            <a:r>
              <a:rPr sz="1300" b="1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300" b="1" spc="-15" dirty="0">
                <a:solidFill>
                  <a:srgbClr val="585858"/>
                </a:solidFill>
                <a:latin typeface="Century Gothic"/>
                <a:cs typeface="Century Gothic"/>
              </a:rPr>
              <a:t>anel</a:t>
            </a:r>
            <a:endParaRPr sz="1300">
              <a:latin typeface="Century Gothic"/>
              <a:cs typeface="Century Gothic"/>
            </a:endParaRPr>
          </a:p>
          <a:p>
            <a:pPr marL="180340" marR="38100">
              <a:lnSpc>
                <a:spcPct val="100000"/>
              </a:lnSpc>
              <a:spcBef>
                <a:spcPts val="585"/>
              </a:spcBef>
            </a:pP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1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ta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il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ed 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nforma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on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bout fa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cili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ties,</a:t>
            </a:r>
            <a:r>
              <a:rPr sz="11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sh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re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ated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entity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es</a:t>
            </a:r>
            <a:r>
              <a:rPr sz="11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and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erform o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her</a:t>
            </a:r>
            <a:r>
              <a:rPr sz="11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oper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at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1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ke ed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ting,</a:t>
            </a:r>
            <a:r>
              <a:rPr sz="11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ri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ng,</a:t>
            </a:r>
            <a:r>
              <a:rPr sz="11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reporting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6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3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300" b="1" spc="-15" dirty="0">
                <a:solidFill>
                  <a:srgbClr val="585858"/>
                </a:solidFill>
                <a:latin typeface="Century Gothic"/>
                <a:cs typeface="Century Gothic"/>
              </a:rPr>
              <a:t>et</a:t>
            </a:r>
            <a:r>
              <a:rPr sz="13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ails</a:t>
            </a:r>
            <a:r>
              <a:rPr sz="1300" b="1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300" b="1" spc="-2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endParaRPr sz="1300">
              <a:latin typeface="Century Gothic"/>
              <a:cs typeface="Century Gothic"/>
            </a:endParaRPr>
          </a:p>
          <a:p>
            <a:pPr marL="180340" marR="78105">
              <a:lnSpc>
                <a:spcPct val="100000"/>
              </a:lnSpc>
              <a:spcBef>
                <a:spcPts val="585"/>
              </a:spcBef>
            </a:pPr>
            <a:r>
              <a:rPr sz="1000" spc="-10" dirty="0">
                <a:solidFill>
                  <a:srgbClr val="585858"/>
                </a:solidFill>
                <a:latin typeface="Century Gothic"/>
                <a:cs typeface="Century Gothic"/>
              </a:rPr>
              <a:t>Sh</a:t>
            </a:r>
            <a:r>
              <a:rPr sz="1000" spc="-1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0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entury Gothic"/>
                <a:cs typeface="Century Gothic"/>
              </a:rPr>
              <a:t>da</a:t>
            </a:r>
            <a:r>
              <a:rPr sz="10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000" spc="-15" dirty="0">
                <a:solidFill>
                  <a:srgbClr val="585858"/>
                </a:solidFill>
                <a:latin typeface="Century Gothic"/>
                <a:cs typeface="Century Gothic"/>
              </a:rPr>
              <a:t> o</a:t>
            </a:r>
            <a:r>
              <a:rPr sz="10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0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585858"/>
                </a:solidFill>
                <a:latin typeface="Century Gothic"/>
                <a:cs typeface="Century Gothic"/>
              </a:rPr>
              <a:t>he</a:t>
            </a:r>
            <a:r>
              <a:rPr sz="10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entury Gothic"/>
                <a:cs typeface="Century Gothic"/>
              </a:rPr>
              <a:t>map,</a:t>
            </a:r>
            <a:r>
              <a:rPr sz="10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entury Gothic"/>
                <a:cs typeface="Century Gothic"/>
              </a:rPr>
              <a:t>select</a:t>
            </a:r>
            <a:r>
              <a:rPr sz="10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entury Gothic"/>
                <a:cs typeface="Century Gothic"/>
              </a:rPr>
              <a:t>fea</a:t>
            </a:r>
            <a:r>
              <a:rPr sz="10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000" spc="-2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000" spc="-5" dirty="0">
                <a:solidFill>
                  <a:srgbClr val="585858"/>
                </a:solidFill>
                <a:latin typeface="Century Gothic"/>
                <a:cs typeface="Century Gothic"/>
              </a:rPr>
              <a:t>res,</a:t>
            </a:r>
            <a:r>
              <a:rPr sz="10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entury Gothic"/>
                <a:cs typeface="Century Gothic"/>
              </a:rPr>
              <a:t>crea</a:t>
            </a:r>
            <a:r>
              <a:rPr sz="10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entury Gothic"/>
                <a:cs typeface="Century Gothic"/>
              </a:rPr>
              <a:t>use</a:t>
            </a:r>
            <a:r>
              <a:rPr sz="1000" spc="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000" spc="-5" dirty="0">
                <a:solidFill>
                  <a:srgbClr val="585858"/>
                </a:solidFill>
                <a:latin typeface="Century Gothic"/>
                <a:cs typeface="Century Gothic"/>
              </a:rPr>
              <a:t>- def</a:t>
            </a:r>
            <a:r>
              <a:rPr sz="100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000" spc="-10" dirty="0">
                <a:solidFill>
                  <a:srgbClr val="585858"/>
                </a:solidFill>
                <a:latin typeface="Century Gothic"/>
                <a:cs typeface="Century Gothic"/>
              </a:rPr>
              <a:t>ned</a:t>
            </a:r>
            <a:r>
              <a:rPr sz="10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000" spc="-5" dirty="0">
                <a:solidFill>
                  <a:srgbClr val="585858"/>
                </a:solidFill>
                <a:latin typeface="Century Gothic"/>
                <a:cs typeface="Century Gothic"/>
              </a:rPr>
              <a:t>ie</a:t>
            </a:r>
            <a:r>
              <a:rPr sz="1000" spc="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000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000" spc="-10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000" spc="-2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0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000" spc="-5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r>
              <a:rPr sz="1000" spc="-15" dirty="0">
                <a:solidFill>
                  <a:srgbClr val="585858"/>
                </a:solidFill>
                <a:latin typeface="Century Gothic"/>
                <a:cs typeface="Century Gothic"/>
              </a:rPr>
              <a:t> v</a:t>
            </a:r>
            <a:r>
              <a:rPr sz="1000" spc="-10" dirty="0">
                <a:solidFill>
                  <a:srgbClr val="585858"/>
                </a:solidFill>
                <a:latin typeface="Century Gothic"/>
                <a:cs typeface="Century Gothic"/>
              </a:rPr>
              <a:t>iew</a:t>
            </a:r>
            <a:r>
              <a:rPr sz="1000" spc="-5" dirty="0">
                <a:solidFill>
                  <a:srgbClr val="585858"/>
                </a:solidFill>
                <a:latin typeface="Century Gothic"/>
                <a:cs typeface="Century Gothic"/>
              </a:rPr>
              <a:t> legen</a:t>
            </a:r>
            <a:r>
              <a:rPr sz="1000" spc="-1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" name="object 6" descr="Details view screenshot"/>
          <p:cNvSpPr/>
          <p:nvPr/>
        </p:nvSpPr>
        <p:spPr>
          <a:xfrm>
            <a:off x="312420" y="1219200"/>
            <a:ext cx="5757672" cy="3250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 title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3" name="object 3" descr="penbay logo"/>
          <p:cNvSpPr/>
          <p:nvPr/>
        </p:nvSpPr>
        <p:spPr>
          <a:xfrm>
            <a:off x="6929628" y="4842510"/>
            <a:ext cx="321564" cy="243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81346" y="1221076"/>
            <a:ext cx="3223260" cy="271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300" b="1" spc="-2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300" b="1" spc="-15" dirty="0">
                <a:solidFill>
                  <a:srgbClr val="585858"/>
                </a:solidFill>
                <a:latin typeface="Century Gothic"/>
                <a:cs typeface="Century Gothic"/>
              </a:rPr>
              <a:t>ubli</a:t>
            </a:r>
            <a:r>
              <a:rPr sz="1300" b="1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300" b="1" spc="-15" dirty="0">
                <a:solidFill>
                  <a:srgbClr val="585858"/>
                </a:solidFill>
                <a:latin typeface="Century Gothic"/>
                <a:cs typeface="Century Gothic"/>
              </a:rPr>
              <a:t>he</a:t>
            </a:r>
            <a:r>
              <a:rPr sz="13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300" b="1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View</a:t>
            </a:r>
            <a:r>
              <a:rPr sz="1300" b="1" spc="-15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3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By</a:t>
            </a:r>
            <a:endParaRPr sz="1300">
              <a:latin typeface="Century Gothic"/>
              <a:cs typeface="Century Gothic"/>
            </a:endParaRPr>
          </a:p>
          <a:p>
            <a:pPr marL="179705" marR="102870">
              <a:lnSpc>
                <a:spcPct val="100000"/>
              </a:lnSpc>
              <a:spcBef>
                <a:spcPts val="595"/>
              </a:spcBef>
            </a:pPr>
            <a:r>
              <a:rPr sz="1100" spc="-2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hene</a:t>
            </a:r>
            <a:r>
              <a:rPr sz="11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er</a:t>
            </a:r>
            <a:r>
              <a:rPr sz="11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1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1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D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eta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il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1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ew, use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1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se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a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ti</a:t>
            </a:r>
            <a:r>
              <a:rPr sz="11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ewby</a:t>
            </a:r>
            <a:r>
              <a:rPr sz="11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from</a:t>
            </a:r>
            <a:r>
              <a:rPr sz="11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 </a:t>
            </a:r>
            <a:r>
              <a:rPr sz="1100" spc="-2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co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trol 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ma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p.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standard </a:t>
            </a:r>
            <a:r>
              <a:rPr sz="1100" spc="-2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By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’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sted</a:t>
            </a:r>
            <a:r>
              <a:rPr sz="11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of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p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ckl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st</a:t>
            </a:r>
            <a:r>
              <a:rPr sz="11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re 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ub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shed</a:t>
            </a:r>
            <a:r>
              <a:rPr sz="11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ew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By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’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hich</a:t>
            </a:r>
            <a:r>
              <a:rPr sz="11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ross t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organization</a:t>
            </a:r>
            <a:r>
              <a:rPr sz="11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1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see.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15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300" b="1" spc="-15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3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300" b="1" spc="-1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300" b="1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300" b="1" spc="-15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3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300" b="1" spc="-15" dirty="0">
                <a:solidFill>
                  <a:srgbClr val="585858"/>
                </a:solidFill>
                <a:latin typeface="Century Gothic"/>
                <a:cs typeface="Century Gothic"/>
              </a:rPr>
              <a:t>ef</a:t>
            </a:r>
            <a:r>
              <a:rPr sz="13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ined</a:t>
            </a:r>
            <a:r>
              <a:rPr sz="1300" b="1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Vie</a:t>
            </a:r>
            <a:r>
              <a:rPr sz="1300" b="1" spc="-2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300" b="1" spc="-15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3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By</a:t>
            </a:r>
            <a:endParaRPr sz="1300">
              <a:latin typeface="Century Gothic"/>
              <a:cs typeface="Century Gothic"/>
            </a:endParaRPr>
          </a:p>
          <a:p>
            <a:pPr marL="179705" marR="5080">
              <a:lnSpc>
                <a:spcPct val="100000"/>
              </a:lnSpc>
              <a:spcBef>
                <a:spcPts val="585"/>
              </a:spcBef>
            </a:pPr>
            <a:r>
              <a:rPr sz="1100" spc="-2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hen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user</a:t>
            </a:r>
            <a:r>
              <a:rPr sz="11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creates</a:t>
            </a:r>
            <a:r>
              <a:rPr sz="11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Use</a:t>
            </a:r>
            <a:r>
              <a:rPr sz="1100" spc="1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ned</a:t>
            </a:r>
            <a:r>
              <a:rPr sz="11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ew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By,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ey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re</a:t>
            </a:r>
            <a:r>
              <a:rPr sz="11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sted</a:t>
            </a:r>
            <a:r>
              <a:rPr sz="11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ow</a:t>
            </a:r>
            <a:r>
              <a:rPr sz="11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ub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shed</a:t>
            </a:r>
            <a:r>
              <a:rPr sz="11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w-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By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’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 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drop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n.</a:t>
            </a:r>
            <a:r>
              <a:rPr sz="11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a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so</a:t>
            </a:r>
            <a:r>
              <a:rPr sz="11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menu</a:t>
            </a:r>
            <a:r>
              <a:rPr sz="11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tem 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bo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m 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dr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p-d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ow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1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to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Create</a:t>
            </a:r>
            <a:r>
              <a:rPr sz="11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a new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Use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r-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ned</a:t>
            </a:r>
            <a:r>
              <a:rPr sz="11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ew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By.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spc="-20" dirty="0">
                <a:latin typeface="Century Gothic"/>
                <a:cs typeface="Century Gothic"/>
              </a:rPr>
              <a:t>V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-30" dirty="0">
                <a:latin typeface="Century Gothic"/>
                <a:cs typeface="Century Gothic"/>
              </a:rPr>
              <a:t>w</a:t>
            </a:r>
            <a:r>
              <a:rPr b="0" dirty="0">
                <a:latin typeface="Century Gothic"/>
                <a:cs typeface="Century Gothic"/>
              </a:rPr>
              <a:t>-B</a:t>
            </a:r>
            <a:r>
              <a:rPr b="0" spc="-10" dirty="0">
                <a:latin typeface="Century Gothic"/>
                <a:cs typeface="Century Gothic"/>
              </a:rPr>
              <a:t>y</a:t>
            </a:r>
            <a:r>
              <a:rPr b="0" dirty="0">
                <a:latin typeface="Century Gothic"/>
                <a:cs typeface="Century Gothic"/>
              </a:rPr>
              <a:t>’s</a:t>
            </a:r>
          </a:p>
        </p:txBody>
      </p:sp>
      <p:sp>
        <p:nvSpPr>
          <p:cNvPr id="6" name="object 6" descr="view-by's screenshot"/>
          <p:cNvSpPr/>
          <p:nvPr/>
        </p:nvSpPr>
        <p:spPr>
          <a:xfrm>
            <a:off x="629412" y="1219200"/>
            <a:ext cx="3814572" cy="3108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81346" y="1225840"/>
            <a:ext cx="252285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solidFill>
                  <a:srgbClr val="585858"/>
                </a:solidFill>
                <a:latin typeface="Century Gothic"/>
                <a:cs typeface="Century Gothic"/>
              </a:rPr>
              <a:t>To</a:t>
            </a:r>
            <a:r>
              <a:rPr sz="11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585858"/>
                </a:solidFill>
                <a:latin typeface="Century Gothic"/>
                <a:cs typeface="Century Gothic"/>
              </a:rPr>
              <a:t>Crea</a:t>
            </a:r>
            <a:r>
              <a:rPr sz="1100" b="1" spc="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b="1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b="1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585858"/>
                </a:solidFill>
                <a:latin typeface="Century Gothic"/>
                <a:cs typeface="Century Gothic"/>
              </a:rPr>
              <a:t>a U</a:t>
            </a:r>
            <a:r>
              <a:rPr sz="11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100" b="1" spc="-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b="1" dirty="0">
                <a:solidFill>
                  <a:srgbClr val="585858"/>
                </a:solidFill>
                <a:latin typeface="Century Gothic"/>
                <a:cs typeface="Century Gothic"/>
              </a:rPr>
              <a:t>r-</a:t>
            </a:r>
            <a:r>
              <a:rPr sz="1100" b="1" spc="-5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100" b="1" dirty="0">
                <a:solidFill>
                  <a:srgbClr val="585858"/>
                </a:solidFill>
                <a:latin typeface="Century Gothic"/>
                <a:cs typeface="Century Gothic"/>
              </a:rPr>
              <a:t>fi</a:t>
            </a:r>
            <a:r>
              <a:rPr sz="1100" b="1" spc="-5" dirty="0">
                <a:solidFill>
                  <a:srgbClr val="585858"/>
                </a:solidFill>
                <a:latin typeface="Century Gothic"/>
                <a:cs typeface="Century Gothic"/>
              </a:rPr>
              <a:t>ne</a:t>
            </a:r>
            <a:r>
              <a:rPr sz="1100" b="1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100" b="1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100" b="1" dirty="0">
                <a:solidFill>
                  <a:srgbClr val="585858"/>
                </a:solidFill>
                <a:latin typeface="Century Gothic"/>
                <a:cs typeface="Century Gothic"/>
              </a:rPr>
              <a:t>ie</a:t>
            </a:r>
            <a:r>
              <a:rPr sz="1100" b="1" spc="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100" b="1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100" b="1" spc="-5" dirty="0">
                <a:solidFill>
                  <a:srgbClr val="585858"/>
                </a:solidFill>
                <a:latin typeface="Century Gothic"/>
                <a:cs typeface="Century Gothic"/>
              </a:rPr>
              <a:t>By: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4246" y="1463253"/>
            <a:ext cx="12192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1.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67146" y="1463253"/>
            <a:ext cx="2540000" cy="1680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ele</a:t>
            </a:r>
            <a:r>
              <a:rPr sz="900" spc="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he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Cre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9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ew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9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ew-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9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enu</a:t>
            </a:r>
            <a:r>
              <a:rPr sz="9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em</a:t>
            </a:r>
            <a:r>
              <a:rPr sz="9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at</a:t>
            </a:r>
            <a:endParaRPr sz="90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</a:pPr>
            <a:r>
              <a:rPr sz="9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he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bot</a:t>
            </a:r>
            <a:r>
              <a:rPr sz="9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om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 of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the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9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900" spc="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9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Menu.</a:t>
            </a:r>
            <a:endParaRPr sz="90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Ent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er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 a 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900" spc="-30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9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for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585858"/>
                </a:solidFill>
                <a:latin typeface="Century Gothic"/>
                <a:cs typeface="Century Gothic"/>
              </a:rPr>
              <a:t>yo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ur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9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900" spc="1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By</a:t>
            </a:r>
            <a:endParaRPr sz="900">
              <a:latin typeface="Century Gothic"/>
              <a:cs typeface="Century Gothic"/>
            </a:endParaRPr>
          </a:p>
          <a:p>
            <a:pPr marL="12700" marR="144780" algn="just">
              <a:lnSpc>
                <a:spcPct val="100000"/>
              </a:lnSpc>
              <a:spcBef>
                <a:spcPts val="600"/>
              </a:spcBef>
            </a:pP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Cho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se 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n a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tt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9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bu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9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o </a:t>
            </a:r>
            <a:r>
              <a:rPr sz="900" spc="5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se for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Century Gothic"/>
                <a:cs typeface="Century Gothic"/>
              </a:rPr>
              <a:t>“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9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ll”</a:t>
            </a:r>
            <a:r>
              <a:rPr sz="9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col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r. </a:t>
            </a:r>
            <a:r>
              <a:rPr sz="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Check</a:t>
            </a:r>
            <a:r>
              <a:rPr sz="900" i="1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i="1" spc="-5" dirty="0">
                <a:solidFill>
                  <a:srgbClr val="585858"/>
                </a:solidFill>
                <a:latin typeface="Century Gothic"/>
                <a:cs typeface="Century Gothic"/>
              </a:rPr>
              <a:t>or </a:t>
            </a:r>
            <a:r>
              <a:rPr sz="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900" i="1" dirty="0">
                <a:solidFill>
                  <a:srgbClr val="585858"/>
                </a:solidFill>
                <a:latin typeface="Century Gothic"/>
                <a:cs typeface="Century Gothic"/>
              </a:rPr>
              <a:t>n-</a:t>
            </a:r>
            <a:r>
              <a:rPr sz="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check </a:t>
            </a:r>
            <a:r>
              <a:rPr sz="900" i="1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900" i="1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900" i="1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ue</a:t>
            </a:r>
            <a:r>
              <a:rPr sz="900" i="1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900" i="1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i="1" spc="-15" dirty="0">
                <a:solidFill>
                  <a:srgbClr val="585858"/>
                </a:solidFill>
                <a:latin typeface="Century Gothic"/>
                <a:cs typeface="Century Gothic"/>
              </a:rPr>
              <a:t>yo</a:t>
            </a:r>
            <a:r>
              <a:rPr sz="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900" i="1" dirty="0">
                <a:solidFill>
                  <a:srgbClr val="585858"/>
                </a:solidFill>
                <a:latin typeface="Century Gothic"/>
                <a:cs typeface="Century Gothic"/>
              </a:rPr>
              <a:t> w</a:t>
            </a:r>
            <a:r>
              <a:rPr sz="900" i="1" spc="-5" dirty="0">
                <a:solidFill>
                  <a:srgbClr val="585858"/>
                </a:solidFill>
                <a:latin typeface="Century Gothic"/>
                <a:cs typeface="Century Gothic"/>
              </a:rPr>
              <a:t>ant</a:t>
            </a:r>
            <a:r>
              <a:rPr sz="900" i="1" spc="5" dirty="0">
                <a:solidFill>
                  <a:srgbClr val="585858"/>
                </a:solidFill>
                <a:latin typeface="Century Gothic"/>
                <a:cs typeface="Century Gothic"/>
              </a:rPr>
              <a:t> t</a:t>
            </a:r>
            <a:r>
              <a:rPr sz="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900" i="1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see co</a:t>
            </a:r>
            <a:r>
              <a:rPr sz="900" i="1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900" i="1" spc="-5" dirty="0">
                <a:solidFill>
                  <a:srgbClr val="585858"/>
                </a:solidFill>
                <a:latin typeface="Century Gothic"/>
                <a:cs typeface="Century Gothic"/>
              </a:rPr>
              <a:t>ore</a:t>
            </a:r>
            <a:r>
              <a:rPr sz="900" i="1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900" i="1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i="1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900" i="1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i="1" spc="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he</a:t>
            </a:r>
            <a:r>
              <a:rPr sz="900" i="1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i="1" spc="-15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900" i="1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p.</a:t>
            </a:r>
            <a:endParaRPr sz="900">
              <a:latin typeface="Century Gothic"/>
              <a:cs typeface="Century Gothic"/>
            </a:endParaRPr>
          </a:p>
          <a:p>
            <a:pPr marL="12700" marR="55244" algn="just">
              <a:lnSpc>
                <a:spcPct val="100000"/>
              </a:lnSpc>
              <a:spcBef>
                <a:spcPts val="600"/>
              </a:spcBef>
            </a:pP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Cl</a:t>
            </a:r>
            <a:r>
              <a:rPr sz="9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ck</a:t>
            </a:r>
            <a:r>
              <a:rPr sz="9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“B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er”</a:t>
            </a:r>
            <a:r>
              <a:rPr sz="9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Ch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oo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se 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n 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tt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9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9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use </a:t>
            </a:r>
            <a:r>
              <a:rPr sz="900" spc="5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r a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Century Gothic"/>
                <a:cs typeface="Century Gothic"/>
              </a:rPr>
              <a:t>“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er”</a:t>
            </a:r>
            <a:r>
              <a:rPr sz="9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col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r.  </a:t>
            </a:r>
            <a:r>
              <a:rPr sz="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Check</a:t>
            </a:r>
            <a:r>
              <a:rPr sz="900" i="1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i="1" spc="-5" dirty="0">
                <a:solidFill>
                  <a:srgbClr val="585858"/>
                </a:solidFill>
                <a:latin typeface="Century Gothic"/>
                <a:cs typeface="Century Gothic"/>
              </a:rPr>
              <a:t>or</a:t>
            </a:r>
            <a:r>
              <a:rPr sz="900" i="1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i="1" spc="-5" dirty="0">
                <a:solidFill>
                  <a:srgbClr val="585858"/>
                </a:solidFill>
                <a:latin typeface="Century Gothic"/>
                <a:cs typeface="Century Gothic"/>
              </a:rPr>
              <a:t>un</a:t>
            </a:r>
            <a:r>
              <a:rPr sz="900" i="1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check</a:t>
            </a:r>
            <a:r>
              <a:rPr sz="900" i="1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i="1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900" i="1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900" i="1" spc="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ue</a:t>
            </a:r>
            <a:r>
              <a:rPr sz="900" i="1" dirty="0">
                <a:solidFill>
                  <a:srgbClr val="585858"/>
                </a:solidFill>
                <a:latin typeface="Century Gothic"/>
                <a:cs typeface="Century Gothic"/>
              </a:rPr>
              <a:t>s </a:t>
            </a:r>
            <a:r>
              <a:rPr sz="900" i="1" spc="-15" dirty="0">
                <a:solidFill>
                  <a:srgbClr val="585858"/>
                </a:solidFill>
                <a:latin typeface="Century Gothic"/>
                <a:cs typeface="Century Gothic"/>
              </a:rPr>
              <a:t>yo</a:t>
            </a:r>
            <a:r>
              <a:rPr sz="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900" i="1" dirty="0">
                <a:solidFill>
                  <a:srgbClr val="585858"/>
                </a:solidFill>
                <a:latin typeface="Century Gothic"/>
                <a:cs typeface="Century Gothic"/>
              </a:rPr>
              <a:t> w</a:t>
            </a:r>
            <a:r>
              <a:rPr sz="900" i="1" spc="-5" dirty="0">
                <a:solidFill>
                  <a:srgbClr val="585858"/>
                </a:solidFill>
                <a:latin typeface="Century Gothic"/>
                <a:cs typeface="Century Gothic"/>
              </a:rPr>
              <a:t>ant </a:t>
            </a:r>
            <a:r>
              <a:rPr sz="900" i="1" spc="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900" i="1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see</a:t>
            </a:r>
            <a:r>
              <a:rPr sz="900" i="1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i="1" spc="-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900" i="1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900" i="1" spc="-5" dirty="0">
                <a:solidFill>
                  <a:srgbClr val="585858"/>
                </a:solidFill>
                <a:latin typeface="Century Gothic"/>
                <a:cs typeface="Century Gothic"/>
              </a:rPr>
              <a:t>ore</a:t>
            </a:r>
            <a:r>
              <a:rPr sz="900" i="1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900" i="1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i="1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900" i="1" dirty="0">
                <a:solidFill>
                  <a:srgbClr val="585858"/>
                </a:solidFill>
                <a:latin typeface="Century Gothic"/>
                <a:cs typeface="Century Gothic"/>
              </a:rPr>
              <a:t>n </a:t>
            </a:r>
            <a:r>
              <a:rPr sz="900" i="1" spc="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he</a:t>
            </a:r>
            <a:r>
              <a:rPr sz="900" i="1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i="1" spc="-15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900" i="1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p.</a:t>
            </a:r>
            <a:endParaRPr sz="90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Cl</a:t>
            </a:r>
            <a:r>
              <a:rPr sz="9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ck</a:t>
            </a:r>
            <a:r>
              <a:rPr sz="9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“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Sa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”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24246" y="1814404"/>
            <a:ext cx="12192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85858"/>
                </a:solidFill>
                <a:latin typeface="Century Gothic"/>
                <a:cs typeface="Century Gothic"/>
              </a:rPr>
              <a:t>2.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spc="5" dirty="0">
                <a:solidFill>
                  <a:srgbClr val="585858"/>
                </a:solidFill>
                <a:latin typeface="Century Gothic"/>
                <a:cs typeface="Century Gothic"/>
              </a:rPr>
              <a:t>3.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4246" y="2515194"/>
            <a:ext cx="12192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4.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1346" y="3003378"/>
            <a:ext cx="623570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900" spc="5" dirty="0">
                <a:solidFill>
                  <a:srgbClr val="585858"/>
                </a:solidFill>
                <a:latin typeface="Century Gothic"/>
                <a:cs typeface="Century Gothic"/>
              </a:rPr>
              <a:t>5.</a:t>
            </a:r>
            <a:endParaRPr sz="900">
              <a:latin typeface="Century Gothic"/>
              <a:cs typeface="Century Gothic"/>
            </a:endParaRPr>
          </a:p>
          <a:p>
            <a:pPr marL="184785" indent="-172085">
              <a:lnSpc>
                <a:spcPct val="100000"/>
              </a:lnSpc>
              <a:spcBef>
                <a:spcPts val="615"/>
              </a:spcBef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solidFill>
                  <a:srgbClr val="585858"/>
                </a:solidFill>
                <a:latin typeface="Century Gothic"/>
                <a:cs typeface="Century Gothic"/>
              </a:rPr>
              <a:t>Not</a:t>
            </a:r>
            <a:r>
              <a:rPr sz="1100" b="1" spc="-5" dirty="0">
                <a:solidFill>
                  <a:srgbClr val="585858"/>
                </a:solidFill>
                <a:latin typeface="Century Gothic"/>
                <a:cs typeface="Century Gothic"/>
              </a:rPr>
              <a:t>es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: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24246" y="3462102"/>
            <a:ext cx="2910840" cy="76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45085" indent="-17208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fa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9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col</a:t>
            </a:r>
            <a:r>
              <a:rPr sz="900" spc="-1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900" spc="-1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re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se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nt</a:t>
            </a:r>
            <a:r>
              <a:rPr sz="900" spc="-15" dirty="0">
                <a:solidFill>
                  <a:srgbClr val="585858"/>
                </a:solidFill>
                <a:latin typeface="Century Gothic"/>
                <a:cs typeface="Century Gothic"/>
              </a:rPr>
              <a:t> t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he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9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col</a:t>
            </a:r>
            <a:r>
              <a:rPr sz="900" spc="-1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of 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rec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s not</a:t>
            </a:r>
            <a:r>
              <a:rPr sz="9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9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ng</a:t>
            </a:r>
            <a:r>
              <a:rPr sz="9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ren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ered</a:t>
            </a:r>
            <a:r>
              <a:rPr sz="9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9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yo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ur</a:t>
            </a:r>
            <a:r>
              <a:rPr sz="9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Use</a:t>
            </a:r>
            <a:r>
              <a:rPr sz="900" spc="1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900" spc="5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9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ned </a:t>
            </a:r>
            <a:r>
              <a:rPr sz="900" spc="-2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9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By.</a:t>
            </a:r>
            <a:endParaRPr sz="900">
              <a:latin typeface="Century Gothic"/>
              <a:cs typeface="Century Gothic"/>
            </a:endParaRPr>
          </a:p>
          <a:p>
            <a:pPr marL="184785" marR="5080" indent="-17208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Arial"/>
              <a:buChar char="•"/>
              <a:tabLst>
                <a:tab pos="185420" algn="l"/>
              </a:tabLst>
            </a:pP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Use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r-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9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ne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9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9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900" spc="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-B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y’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9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not</a:t>
            </a:r>
            <a:r>
              <a:rPr sz="9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ch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900" spc="-2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when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585858"/>
                </a:solidFill>
                <a:latin typeface="Century Gothic"/>
                <a:cs typeface="Century Gothic"/>
              </a:rPr>
              <a:t>you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30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900" spc="-1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9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from</a:t>
            </a:r>
            <a:r>
              <a:rPr sz="9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loo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r </a:t>
            </a:r>
            <a:r>
              <a:rPr sz="9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 f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loo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r or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9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ldi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9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9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900"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ldi</a:t>
            </a:r>
            <a:r>
              <a:rPr sz="9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900" spc="-2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900" spc="-5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spc="-20" dirty="0">
                <a:latin typeface="Century Gothic"/>
                <a:cs typeface="Century Gothic"/>
              </a:rPr>
              <a:t>V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e</a:t>
            </a:r>
            <a:r>
              <a:rPr b="0" spc="-30" dirty="0">
                <a:latin typeface="Century Gothic"/>
                <a:cs typeface="Century Gothic"/>
              </a:rPr>
              <a:t>w</a:t>
            </a:r>
            <a:r>
              <a:rPr b="0" dirty="0">
                <a:latin typeface="Century Gothic"/>
                <a:cs typeface="Century Gothic"/>
              </a:rPr>
              <a:t>-B</a:t>
            </a:r>
            <a:r>
              <a:rPr b="0" spc="-10" dirty="0">
                <a:latin typeface="Century Gothic"/>
                <a:cs typeface="Century Gothic"/>
              </a:rPr>
              <a:t>y</a:t>
            </a:r>
            <a:r>
              <a:rPr b="0" dirty="0">
                <a:latin typeface="Century Gothic"/>
                <a:cs typeface="Century Gothic"/>
              </a:rPr>
              <a:t>’s</a:t>
            </a:r>
          </a:p>
        </p:txBody>
      </p:sp>
      <p:sp>
        <p:nvSpPr>
          <p:cNvPr id="12" name="object 12" descr="view-by's screenshot"/>
          <p:cNvSpPr/>
          <p:nvPr/>
        </p:nvSpPr>
        <p:spPr>
          <a:xfrm>
            <a:off x="629412" y="1196339"/>
            <a:ext cx="3840479" cy="3192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33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/>
              <a:t>E</a:t>
            </a:r>
            <a:r>
              <a:rPr sz="2000" spc="5" dirty="0"/>
              <a:t>x</a:t>
            </a:r>
            <a:r>
              <a:rPr sz="2000" spc="-5" dirty="0"/>
              <a:t>ample</a:t>
            </a:r>
            <a:r>
              <a:rPr sz="2000" dirty="0"/>
              <a:t>:</a:t>
            </a:r>
            <a:r>
              <a:rPr sz="2000" spc="-20" dirty="0"/>
              <a:t> </a:t>
            </a:r>
            <a:r>
              <a:rPr sz="2000" dirty="0"/>
              <a:t>Admin</a:t>
            </a:r>
            <a:r>
              <a:rPr sz="2000" spc="-25" dirty="0"/>
              <a:t> </a:t>
            </a:r>
            <a:r>
              <a:rPr sz="2000" dirty="0"/>
              <a:t>Areas</a:t>
            </a:r>
            <a:r>
              <a:rPr sz="2000" spc="-35" dirty="0"/>
              <a:t> </a:t>
            </a:r>
            <a:r>
              <a:rPr sz="2000" spc="-5" dirty="0"/>
              <a:t>b</a:t>
            </a:r>
            <a:r>
              <a:rPr sz="2000" dirty="0"/>
              <a:t>y</a:t>
            </a:r>
            <a:r>
              <a:rPr sz="2000" spc="10" dirty="0"/>
              <a:t> </a:t>
            </a:r>
            <a:r>
              <a:rPr sz="2000" dirty="0"/>
              <a:t>A</a:t>
            </a:r>
            <a:r>
              <a:rPr sz="2000" spc="5" dirty="0"/>
              <a:t>v</a:t>
            </a:r>
            <a:r>
              <a:rPr sz="2000" spc="-5" dirty="0"/>
              <a:t>ail</a:t>
            </a:r>
            <a:r>
              <a:rPr sz="2000" spc="-10" dirty="0"/>
              <a:t>a</a:t>
            </a:r>
            <a:r>
              <a:rPr sz="2000" spc="-5" dirty="0"/>
              <a:t>bilit</a:t>
            </a:r>
            <a:r>
              <a:rPr sz="2000" dirty="0"/>
              <a:t>y</a:t>
            </a:r>
            <a:r>
              <a:rPr sz="2000" spc="-35" dirty="0"/>
              <a:t> </a:t>
            </a:r>
            <a:r>
              <a:rPr sz="2000" dirty="0"/>
              <a:t>in Old</a:t>
            </a:r>
            <a:r>
              <a:rPr sz="2000" spc="-20" dirty="0"/>
              <a:t> </a:t>
            </a:r>
            <a:r>
              <a:rPr sz="2000" dirty="0"/>
              <a:t>M</a:t>
            </a:r>
            <a:r>
              <a:rPr sz="2000" spc="-10" dirty="0"/>
              <a:t>a</a:t>
            </a:r>
            <a:r>
              <a:rPr sz="2000" dirty="0"/>
              <a:t>in</a:t>
            </a:r>
            <a:endParaRPr sz="2000"/>
          </a:p>
        </p:txBody>
      </p:sp>
      <p:sp>
        <p:nvSpPr>
          <p:cNvPr id="5" name="object 5" descr="admin areas by availability in Old Main screenshot"/>
          <p:cNvSpPr/>
          <p:nvPr/>
        </p:nvSpPr>
        <p:spPr>
          <a:xfrm>
            <a:off x="234695" y="1318260"/>
            <a:ext cx="2699004" cy="22067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admin areas by availability in Old Main screenshot"/>
          <p:cNvSpPr/>
          <p:nvPr/>
        </p:nvSpPr>
        <p:spPr>
          <a:xfrm>
            <a:off x="326136" y="1403603"/>
            <a:ext cx="2520696" cy="2040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admin areas by availability in Old Main screenshot"/>
          <p:cNvSpPr/>
          <p:nvPr/>
        </p:nvSpPr>
        <p:spPr>
          <a:xfrm>
            <a:off x="3145535" y="1318260"/>
            <a:ext cx="2705100" cy="22067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admin areas by availability in Old Main screenshot"/>
          <p:cNvSpPr/>
          <p:nvPr/>
        </p:nvSpPr>
        <p:spPr>
          <a:xfrm>
            <a:off x="3236976" y="1403603"/>
            <a:ext cx="2526792" cy="2040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admin areas by availability in Old Main screenshot"/>
          <p:cNvSpPr/>
          <p:nvPr/>
        </p:nvSpPr>
        <p:spPr>
          <a:xfrm>
            <a:off x="6099047" y="1318260"/>
            <a:ext cx="3019044" cy="22067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admin areas by availability in Old Main screenshot"/>
          <p:cNvSpPr/>
          <p:nvPr/>
        </p:nvSpPr>
        <p:spPr>
          <a:xfrm>
            <a:off x="6193535" y="1403603"/>
            <a:ext cx="2834640" cy="20406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10" dirty="0"/>
              <a:t>n</a:t>
            </a:r>
            <a:r>
              <a:rPr spc="-5" dirty="0"/>
              <a:t>baysolu</a:t>
            </a:r>
            <a:r>
              <a:rPr spc="-15" dirty="0"/>
              <a:t>t</a:t>
            </a:r>
            <a:r>
              <a:rPr spc="10" dirty="0"/>
              <a:t>i</a:t>
            </a:r>
            <a:r>
              <a:rPr spc="-5" dirty="0"/>
              <a:t>ons</a:t>
            </a:r>
            <a:r>
              <a:rPr spc="-15" dirty="0"/>
              <a:t>.</a:t>
            </a:r>
            <a:r>
              <a:rPr spc="-10" dirty="0"/>
              <a:t>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2247" y="4597906"/>
            <a:ext cx="408622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0130">
              <a:lnSpc>
                <a:spcPct val="100000"/>
              </a:lnSpc>
            </a:pP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pe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n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baysolu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t</a:t>
            </a:r>
            <a:r>
              <a:rPr sz="900" spc="10" dirty="0">
                <a:solidFill>
                  <a:srgbClr val="AEABAB"/>
                </a:solidFill>
                <a:latin typeface="Century Gothic"/>
                <a:cs typeface="Century Gothic"/>
              </a:rPr>
              <a:t>i</a:t>
            </a:r>
            <a:r>
              <a:rPr sz="900" spc="-5" dirty="0">
                <a:solidFill>
                  <a:srgbClr val="AEABAB"/>
                </a:solidFill>
                <a:latin typeface="Century Gothic"/>
                <a:cs typeface="Century Gothic"/>
              </a:rPr>
              <a:t>ons</a:t>
            </a:r>
            <a:r>
              <a:rPr sz="900" spc="-15" dirty="0">
                <a:solidFill>
                  <a:srgbClr val="AEABAB"/>
                </a:solidFill>
                <a:latin typeface="Century Gothic"/>
                <a:cs typeface="Century Gothic"/>
              </a:rPr>
              <a:t>.</a:t>
            </a:r>
            <a:r>
              <a:rPr sz="900" spc="-10" dirty="0">
                <a:solidFill>
                  <a:srgbClr val="AEABAB"/>
                </a:solidFill>
                <a:latin typeface="Century Gothic"/>
                <a:cs typeface="Century Gothic"/>
              </a:rPr>
              <a:t>com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" name="object 3" descr="nittany lion logo"/>
          <p:cNvSpPr/>
          <p:nvPr/>
        </p:nvSpPr>
        <p:spPr>
          <a:xfrm>
            <a:off x="541019" y="4782310"/>
            <a:ext cx="36880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penbay logo"/>
          <p:cNvSpPr/>
          <p:nvPr/>
        </p:nvSpPr>
        <p:spPr>
          <a:xfrm>
            <a:off x="6929628" y="4829554"/>
            <a:ext cx="321564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5240" y="1279927"/>
            <a:ext cx="3925570" cy="3451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2570" indent="-342900">
              <a:lnSpc>
                <a:spcPct val="100000"/>
              </a:lnSpc>
              <a:buClr>
                <a:srgbClr val="585858"/>
              </a:buClr>
              <a:buFont typeface="Century Gothic"/>
              <a:buAutoNum type="arabicPeriod"/>
              <a:tabLst>
                <a:tab pos="3556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From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4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ew,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ect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on</a:t>
            </a:r>
            <a:endParaRPr sz="14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3556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Spec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fy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oll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ar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:</a:t>
            </a:r>
            <a:endParaRPr sz="1400">
              <a:latin typeface="Century Gothic"/>
              <a:cs typeface="Century Gothic"/>
            </a:endParaRPr>
          </a:p>
          <a:p>
            <a:pPr marL="527685" lvl="1" indent="-172085">
              <a:lnSpc>
                <a:spcPct val="100000"/>
              </a:lnSpc>
              <a:spcBef>
                <a:spcPts val="610"/>
              </a:spcBef>
              <a:buClr>
                <a:srgbClr val="585858"/>
              </a:buClr>
              <a:buFont typeface="Arial"/>
              <a:buChar char="•"/>
              <a:tabLst>
                <a:tab pos="528320" algn="l"/>
              </a:tabLst>
            </a:pPr>
            <a:r>
              <a:rPr sz="1100" b="1" dirty="0">
                <a:solidFill>
                  <a:srgbClr val="585858"/>
                </a:solidFill>
                <a:latin typeface="Century Gothic"/>
                <a:cs typeface="Century Gothic"/>
              </a:rPr>
              <a:t>Title</a:t>
            </a:r>
            <a:r>
              <a:rPr sz="1100" b="1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1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Spe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ci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fy</a:t>
            </a:r>
            <a:r>
              <a:rPr sz="11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title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585858"/>
                </a:solidFill>
                <a:latin typeface="Century Gothic"/>
                <a:cs typeface="Century Gothic"/>
              </a:rPr>
              <a:t>(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1</a:t>
            </a:r>
            <a:r>
              <a:rPr sz="1050" spc="15" baseline="27777" dirty="0">
                <a:solidFill>
                  <a:srgbClr val="585858"/>
                </a:solidFill>
                <a:latin typeface="Century Gothic"/>
                <a:cs typeface="Century Gothic"/>
              </a:rPr>
              <a:t>st</a:t>
            </a:r>
            <a:r>
              <a:rPr sz="1050" baseline="27777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050" spc="-127" baseline="27777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r,</a:t>
            </a:r>
            <a:r>
              <a:rPr sz="11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1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n)</a:t>
            </a:r>
            <a:endParaRPr sz="1100">
              <a:latin typeface="Century Gothic"/>
              <a:cs typeface="Century Gothic"/>
            </a:endParaRPr>
          </a:p>
          <a:p>
            <a:pPr marL="527685" lvl="1" indent="-17208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Arial"/>
              <a:buChar char="•"/>
              <a:tabLst>
                <a:tab pos="528320" algn="l"/>
              </a:tabLst>
            </a:pPr>
            <a:r>
              <a:rPr sz="11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100" b="1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b="1" spc="-5" dirty="0">
                <a:solidFill>
                  <a:srgbClr val="585858"/>
                </a:solidFill>
                <a:latin typeface="Century Gothic"/>
                <a:cs typeface="Century Gothic"/>
              </a:rPr>
              <a:t>you</a:t>
            </a:r>
            <a:r>
              <a:rPr sz="1100" b="1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b="1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Se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ayo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ut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585858"/>
                </a:solidFill>
                <a:latin typeface="Century Gothic"/>
                <a:cs typeface="Century Gothic"/>
              </a:rPr>
              <a:t>(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,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8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5x11)</a:t>
            </a:r>
            <a:endParaRPr sz="1100">
              <a:latin typeface="Century Gothic"/>
              <a:cs typeface="Century Gothic"/>
            </a:endParaRPr>
          </a:p>
          <a:p>
            <a:pPr marL="527685" lvl="1" indent="-17208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Arial"/>
              <a:buChar char="•"/>
              <a:tabLst>
                <a:tab pos="528320" algn="l"/>
              </a:tabLst>
            </a:pPr>
            <a:r>
              <a:rPr sz="1100" b="1" dirty="0">
                <a:solidFill>
                  <a:srgbClr val="585858"/>
                </a:solidFill>
                <a:latin typeface="Century Gothic"/>
                <a:cs typeface="Century Gothic"/>
              </a:rPr>
              <a:t>Fi</a:t>
            </a:r>
            <a:r>
              <a:rPr sz="1100" b="1" spc="-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100" b="1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585858"/>
                </a:solidFill>
                <a:latin typeface="Century Gothic"/>
                <a:cs typeface="Century Gothic"/>
              </a:rPr>
              <a:t>Fo</a:t>
            </a:r>
            <a:r>
              <a:rPr sz="11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rm</a:t>
            </a:r>
            <a:r>
              <a:rPr sz="1100" b="1" dirty="0">
                <a:solidFill>
                  <a:srgbClr val="585858"/>
                </a:solidFill>
                <a:latin typeface="Century Gothic"/>
                <a:cs typeface="Century Gothic"/>
              </a:rPr>
              <a:t>at</a:t>
            </a:r>
            <a:r>
              <a:rPr sz="1100" b="1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1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Se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il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format.</a:t>
            </a:r>
            <a:r>
              <a:rPr sz="11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ef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au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1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pdf</a:t>
            </a:r>
            <a:endParaRPr sz="1100">
              <a:latin typeface="Century Gothic"/>
              <a:cs typeface="Century Gothic"/>
            </a:endParaRPr>
          </a:p>
          <a:p>
            <a:pPr marL="527685" marR="5080" lvl="1" indent="-17208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Arial"/>
              <a:buChar char="•"/>
              <a:tabLst>
                <a:tab pos="528320" algn="l"/>
              </a:tabLst>
            </a:pPr>
            <a:r>
              <a:rPr sz="1100" b="1" spc="-5" dirty="0">
                <a:solidFill>
                  <a:srgbClr val="585858"/>
                </a:solidFill>
                <a:latin typeface="Century Gothic"/>
                <a:cs typeface="Century Gothic"/>
              </a:rPr>
              <a:t>Ro</a:t>
            </a:r>
            <a:r>
              <a:rPr sz="1100" b="1" spc="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b="1" dirty="0">
                <a:solidFill>
                  <a:srgbClr val="585858"/>
                </a:solidFill>
                <a:latin typeface="Century Gothic"/>
                <a:cs typeface="Century Gothic"/>
              </a:rPr>
              <a:t>ati</a:t>
            </a:r>
            <a:r>
              <a:rPr sz="1100" b="1" spc="-1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100" b="1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100" b="1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- 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ptio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na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1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ue</a:t>
            </a:r>
            <a:r>
              <a:rPr sz="11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-</a:t>
            </a:r>
            <a:r>
              <a:rPr sz="11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ec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fying</a:t>
            </a:r>
            <a:r>
              <a:rPr sz="11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ro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at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on </a:t>
            </a:r>
            <a:r>
              <a:rPr sz="1100" spc="1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ue,</a:t>
            </a:r>
            <a:r>
              <a:rPr sz="11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ou</a:t>
            </a:r>
            <a:r>
              <a:rPr sz="11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ro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at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to a</a:t>
            </a:r>
            <a:r>
              <a:rPr sz="11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efe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100" spc="-10" dirty="0">
                <a:solidFill>
                  <a:srgbClr val="585858"/>
                </a:solidFill>
                <a:latin typeface="Century Gothic"/>
                <a:cs typeface="Century Gothic"/>
              </a:rPr>
              <a:t>re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d or</a:t>
            </a:r>
            <a:r>
              <a:rPr sz="11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entatio</a:t>
            </a:r>
            <a:r>
              <a:rPr sz="11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1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585858"/>
              </a:buClr>
              <a:buFont typeface="Century Gothic"/>
              <a:buAutoNum type="arabicPeriod"/>
              <a:tabLst>
                <a:tab pos="3556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OK.</a:t>
            </a:r>
            <a:endParaRPr sz="1400">
              <a:latin typeface="Century Gothic"/>
              <a:cs typeface="Century Gothic"/>
            </a:endParaRPr>
          </a:p>
          <a:p>
            <a:pPr marL="355600" marR="50800" indent="-342900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Century Gothic"/>
              <a:buAutoNum type="arabicPeriod"/>
              <a:tabLst>
                <a:tab pos="355600" algn="l"/>
              </a:tabLst>
            </a:pP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A mes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ag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wil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ap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pear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om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of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creen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sh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ow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 s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us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of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pr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ask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,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fy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en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as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k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 done.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From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mes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ag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can do</a:t>
            </a:r>
            <a:r>
              <a:rPr sz="1400" spc="10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z="14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ur</a:t>
            </a:r>
            <a:r>
              <a:rPr sz="1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z="1400"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spc="-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1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z="1400" spc="1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Lay</a:t>
            </a:r>
            <a:r>
              <a:rPr sz="1400" spc="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1400" spc="-1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585858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Manager</a:t>
            </a:r>
          </a:p>
          <a:p>
            <a:pPr marL="12700">
              <a:lnSpc>
                <a:spcPts val="2050"/>
              </a:lnSpc>
            </a:pPr>
            <a:r>
              <a:rPr b="0" spc="-10" dirty="0">
                <a:latin typeface="Century Gothic"/>
                <a:cs typeface="Century Gothic"/>
              </a:rPr>
              <a:t>Pr</a:t>
            </a:r>
            <a:r>
              <a:rPr b="0" spc="1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nt</a:t>
            </a:r>
            <a:r>
              <a:rPr b="0" spc="20" dirty="0">
                <a:latin typeface="Century Gothic"/>
                <a:cs typeface="Century Gothic"/>
              </a:rPr>
              <a:t>i</a:t>
            </a:r>
            <a:r>
              <a:rPr b="0" spc="-25" dirty="0">
                <a:latin typeface="Century Gothic"/>
                <a:cs typeface="Century Gothic"/>
              </a:rPr>
              <a:t>n</a:t>
            </a:r>
            <a:r>
              <a:rPr b="0" spc="-15" dirty="0">
                <a:latin typeface="Century Gothic"/>
                <a:cs typeface="Century Gothic"/>
              </a:rPr>
              <a:t>g</a:t>
            </a:r>
            <a:r>
              <a:rPr b="0" spc="-20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Ma</a:t>
            </a:r>
            <a:r>
              <a:rPr b="0" spc="-5" dirty="0">
                <a:latin typeface="Century Gothic"/>
                <a:cs typeface="Century Gothic"/>
              </a:rPr>
              <a:t>ps</a:t>
            </a:r>
          </a:p>
        </p:txBody>
      </p:sp>
      <p:sp>
        <p:nvSpPr>
          <p:cNvPr id="7" name="object 7" descr="printing maps, floor 1 screen shot"/>
          <p:cNvSpPr/>
          <p:nvPr/>
        </p:nvSpPr>
        <p:spPr>
          <a:xfrm>
            <a:off x="5349240" y="359663"/>
            <a:ext cx="3502152" cy="1588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printing maps floor 1 screenshot"/>
          <p:cNvSpPr/>
          <p:nvPr/>
        </p:nvSpPr>
        <p:spPr>
          <a:xfrm>
            <a:off x="5375147" y="385572"/>
            <a:ext cx="3400044" cy="1485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create print layout window screenshot"/>
          <p:cNvSpPr/>
          <p:nvPr/>
        </p:nvSpPr>
        <p:spPr>
          <a:xfrm>
            <a:off x="5827776" y="2002548"/>
            <a:ext cx="2627376" cy="1903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create print layout window screenshot"/>
          <p:cNvSpPr/>
          <p:nvPr/>
        </p:nvSpPr>
        <p:spPr>
          <a:xfrm>
            <a:off x="5853684" y="2028444"/>
            <a:ext cx="2525267" cy="18013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your printable map file is ready for download."/>
          <p:cNvSpPr/>
          <p:nvPr/>
        </p:nvSpPr>
        <p:spPr>
          <a:xfrm>
            <a:off x="5006340" y="4571998"/>
            <a:ext cx="4137659" cy="5593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your printable map file is ready for download"/>
          <p:cNvSpPr/>
          <p:nvPr/>
        </p:nvSpPr>
        <p:spPr>
          <a:xfrm>
            <a:off x="5032247" y="4597906"/>
            <a:ext cx="4085844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creating printable map file image"/>
          <p:cNvSpPr/>
          <p:nvPr/>
        </p:nvSpPr>
        <p:spPr>
          <a:xfrm>
            <a:off x="5628132" y="3960876"/>
            <a:ext cx="3026664" cy="5486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 descr="creating printable map file image"/>
          <p:cNvSpPr/>
          <p:nvPr/>
        </p:nvSpPr>
        <p:spPr>
          <a:xfrm>
            <a:off x="5654040" y="3986784"/>
            <a:ext cx="2924556" cy="4465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</a:t>
            </a:r>
            <a:r>
              <a:rPr spc="-10" dirty="0"/>
              <a:t>enn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Un</a:t>
            </a:r>
            <a:r>
              <a:rPr spc="0" dirty="0"/>
              <a:t>i</a:t>
            </a:r>
            <a:r>
              <a:rPr spc="-10" dirty="0"/>
              <a:t>v</a:t>
            </a:r>
            <a:r>
              <a:rPr spc="-5" dirty="0"/>
              <a:t>ers</a:t>
            </a:r>
            <a:r>
              <a:rPr spc="5" dirty="0"/>
              <a:t>i</a:t>
            </a:r>
            <a:r>
              <a:rPr spc="-15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spc="10" dirty="0"/>
              <a:t>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25" dirty="0"/>
              <a:t>t</a:t>
            </a:r>
            <a:r>
              <a:rPr spc="-5" dirty="0"/>
              <a:t>i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Reso</a:t>
            </a:r>
            <a:r>
              <a:rPr spc="-5" dirty="0"/>
              <a:t>urce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&amp; </a:t>
            </a:r>
            <a:r>
              <a:rPr spc="-15" dirty="0"/>
              <a:t>P</a:t>
            </a:r>
            <a:r>
              <a:rPr spc="-5" dirty="0"/>
              <a:t>la</a:t>
            </a:r>
            <a:r>
              <a:rPr spc="-10" dirty="0"/>
              <a:t>nn</a:t>
            </a:r>
            <a:r>
              <a:rPr spc="10" dirty="0"/>
              <a:t>i</a:t>
            </a:r>
            <a:r>
              <a:rPr spc="-10" dirty="0"/>
              <a:t>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1638</Words>
  <Application>Microsoft Office PowerPoint</Application>
  <PresentationFormat>On-screen Show (16:9)</PresentationFormat>
  <Paragraphs>245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Office Theme</vt:lpstr>
      <vt:lpstr>Space Manager Search and Filter View</vt:lpstr>
      <vt:lpstr>PowerPoint Presentation</vt:lpstr>
      <vt:lpstr>Space Manager Saving Filters and Creating KPIs</vt:lpstr>
      <vt:lpstr>Space Manager Saving Filters and Creating KPIs</vt:lpstr>
      <vt:lpstr>Space Manager Details View: Viewing Building, Floor, and Space Records</vt:lpstr>
      <vt:lpstr>Space Manager View-By’s</vt:lpstr>
      <vt:lpstr>Space Manager View-By’s</vt:lpstr>
      <vt:lpstr>Example: Admin Areas by Availability in Old Main</vt:lpstr>
      <vt:lpstr>Space Manager Printing Maps</vt:lpstr>
      <vt:lpstr>Space Manager Printing Maps</vt:lpstr>
      <vt:lpstr>Space Manager Launching Reports: Single Record Reports</vt:lpstr>
      <vt:lpstr>Space Manager Launching Reports: Selections</vt:lpstr>
      <vt:lpstr>Space Manager Launching Reports: Selections</vt:lpstr>
      <vt:lpstr>Space Manager Launching Reports</vt:lpstr>
      <vt:lpstr>Space Manager Launching Reports</vt:lpstr>
      <vt:lpstr>Space Manager Launching Reports</vt:lpstr>
      <vt:lpstr>Space Manager Export to Excel, Sharing</vt:lpstr>
      <vt:lpstr>Space Manager Editing Individual Records</vt:lpstr>
      <vt:lpstr>PowerPoint Presentation</vt:lpstr>
      <vt:lpstr>Space Manager Bulk Editing Records</vt:lpstr>
      <vt:lpstr>Space Manager Assigning Occupants</vt:lpstr>
      <vt:lpstr>Space Manager Assigning Occupants</vt:lpstr>
      <vt:lpstr>Space Manager Functional Allocations</vt:lpstr>
      <vt:lpstr>Space Manager Assigning Principal Investigators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Smith</dc:creator>
  <cp:lastModifiedBy>Bedsworth, Susan Jennifer</cp:lastModifiedBy>
  <cp:revision>4</cp:revision>
  <dcterms:created xsi:type="dcterms:W3CDTF">2018-11-27T10:31:37Z</dcterms:created>
  <dcterms:modified xsi:type="dcterms:W3CDTF">2018-11-27T20:11:53Z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2018-07-18T00:00:00Z</vt:filetime>
  </property>
  <property fmtid="{D5CDD505-2E9C-101B-9397-08002B2CF9AE}" pid="3" name="LastSaved">
    <vt:filetime>2018-11-27T00:00:00Z</vt:filetime>
  </property>
</Properties>
</file>