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9144000" cy="5143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70" d="100"/>
          <a:sy n="170" d="100"/>
        </p:scale>
        <p:origin x="156" y="61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8695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799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AEABAB"/>
                </a:solidFill>
                <a:latin typeface="Century Gothic"/>
                <a:cs typeface="Century Gothic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5" dirty="0"/>
              <a:t>P</a:t>
            </a:r>
            <a:r>
              <a:rPr spc="-10" dirty="0"/>
              <a:t>enn</a:t>
            </a:r>
            <a:r>
              <a:rPr dirty="0"/>
              <a:t> </a:t>
            </a:r>
            <a:r>
              <a:rPr spc="-5" dirty="0"/>
              <a:t>S</a:t>
            </a:r>
            <a:r>
              <a:rPr spc="-15" dirty="0"/>
              <a:t>t</a:t>
            </a:r>
            <a:r>
              <a:rPr spc="-5" dirty="0"/>
              <a:t>a</a:t>
            </a:r>
            <a:r>
              <a:rPr spc="-15" dirty="0"/>
              <a:t>t</a:t>
            </a:r>
            <a:r>
              <a:rPr spc="-10" dirty="0"/>
              <a:t>e</a:t>
            </a:r>
            <a:r>
              <a:rPr spc="15" dirty="0"/>
              <a:t> </a:t>
            </a:r>
            <a:r>
              <a:rPr spc="-10" dirty="0"/>
              <a:t>Un</a:t>
            </a:r>
            <a:r>
              <a:rPr spc="0" dirty="0"/>
              <a:t>i</a:t>
            </a:r>
            <a:r>
              <a:rPr spc="-10" dirty="0"/>
              <a:t>v</a:t>
            </a:r>
            <a:r>
              <a:rPr spc="-5" dirty="0"/>
              <a:t>ers</a:t>
            </a:r>
            <a:r>
              <a:rPr spc="5" dirty="0"/>
              <a:t>i</a:t>
            </a:r>
            <a:r>
              <a:rPr spc="-15" dirty="0"/>
              <a:t>t</a:t>
            </a:r>
            <a:r>
              <a:rPr dirty="0"/>
              <a:t>y</a:t>
            </a:r>
            <a:r>
              <a:rPr spc="-25" dirty="0"/>
              <a:t> </a:t>
            </a:r>
            <a:r>
              <a:rPr spc="-10" dirty="0"/>
              <a:t>F</a:t>
            </a:r>
            <a:r>
              <a:rPr spc="-5" dirty="0"/>
              <a:t>a</a:t>
            </a:r>
            <a:r>
              <a:rPr spc="-10" dirty="0"/>
              <a:t>c</a:t>
            </a:r>
            <a:r>
              <a:rPr spc="10" dirty="0"/>
              <a:t>i</a:t>
            </a:r>
            <a:r>
              <a:rPr spc="-5" dirty="0"/>
              <a:t>l</a:t>
            </a:r>
            <a:r>
              <a:rPr spc="10" dirty="0"/>
              <a:t>i</a:t>
            </a:r>
            <a:r>
              <a:rPr spc="-25" dirty="0"/>
              <a:t>t</a:t>
            </a:r>
            <a:r>
              <a:rPr spc="-5" dirty="0"/>
              <a:t>i</a:t>
            </a:r>
            <a:r>
              <a:rPr dirty="0"/>
              <a:t>es</a:t>
            </a:r>
            <a:r>
              <a:rPr spc="-35" dirty="0"/>
              <a:t> </a:t>
            </a:r>
            <a:r>
              <a:rPr spc="-10" dirty="0"/>
              <a:t>Reso</a:t>
            </a:r>
            <a:r>
              <a:rPr spc="-5" dirty="0"/>
              <a:t>urce</a:t>
            </a:r>
            <a:r>
              <a:rPr dirty="0"/>
              <a:t>s</a:t>
            </a:r>
            <a:r>
              <a:rPr spc="-5" dirty="0"/>
              <a:t> </a:t>
            </a:r>
            <a:r>
              <a:rPr spc="-10" dirty="0"/>
              <a:t>&amp; </a:t>
            </a:r>
            <a:r>
              <a:rPr spc="-15" dirty="0"/>
              <a:t>P</a:t>
            </a:r>
            <a:r>
              <a:rPr spc="-5" dirty="0"/>
              <a:t>la</a:t>
            </a:r>
            <a:r>
              <a:rPr spc="-10" dirty="0"/>
              <a:t>nn</a:t>
            </a:r>
            <a:r>
              <a:rPr spc="10" dirty="0"/>
              <a:t>i</a:t>
            </a:r>
            <a:r>
              <a:rPr spc="-10" dirty="0"/>
              <a:t>ng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AEABAB"/>
                </a:solidFill>
                <a:latin typeface="Century Gothic"/>
                <a:cs typeface="Century Gothic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5" dirty="0"/>
              <a:t>pe</a:t>
            </a:r>
            <a:r>
              <a:rPr spc="-10" dirty="0"/>
              <a:t>n</a:t>
            </a:r>
            <a:r>
              <a:rPr spc="-5" dirty="0"/>
              <a:t>baysolu</a:t>
            </a:r>
            <a:r>
              <a:rPr spc="-15" dirty="0"/>
              <a:t>t</a:t>
            </a:r>
            <a:r>
              <a:rPr spc="10" dirty="0"/>
              <a:t>i</a:t>
            </a:r>
            <a:r>
              <a:rPr spc="-5" dirty="0"/>
              <a:t>ons</a:t>
            </a:r>
            <a:r>
              <a:rPr spc="-15" dirty="0"/>
              <a:t>.</a:t>
            </a:r>
            <a:r>
              <a:rPr spc="-10" dirty="0"/>
              <a:t>com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08468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585858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AEABAB"/>
                </a:solidFill>
                <a:latin typeface="Century Gothic"/>
                <a:cs typeface="Century Gothic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5" dirty="0"/>
              <a:t>P</a:t>
            </a:r>
            <a:r>
              <a:rPr spc="-10" dirty="0"/>
              <a:t>enn</a:t>
            </a:r>
            <a:r>
              <a:rPr dirty="0"/>
              <a:t> </a:t>
            </a:r>
            <a:r>
              <a:rPr spc="-5" dirty="0"/>
              <a:t>S</a:t>
            </a:r>
            <a:r>
              <a:rPr spc="-15" dirty="0"/>
              <a:t>t</a:t>
            </a:r>
            <a:r>
              <a:rPr spc="-5" dirty="0"/>
              <a:t>a</a:t>
            </a:r>
            <a:r>
              <a:rPr spc="-15" dirty="0"/>
              <a:t>t</a:t>
            </a:r>
            <a:r>
              <a:rPr spc="-10" dirty="0"/>
              <a:t>e</a:t>
            </a:r>
            <a:r>
              <a:rPr spc="15" dirty="0"/>
              <a:t> </a:t>
            </a:r>
            <a:r>
              <a:rPr spc="-10" dirty="0"/>
              <a:t>Un</a:t>
            </a:r>
            <a:r>
              <a:rPr spc="0" dirty="0"/>
              <a:t>i</a:t>
            </a:r>
            <a:r>
              <a:rPr spc="-10" dirty="0"/>
              <a:t>v</a:t>
            </a:r>
            <a:r>
              <a:rPr spc="-5" dirty="0"/>
              <a:t>ers</a:t>
            </a:r>
            <a:r>
              <a:rPr spc="5" dirty="0"/>
              <a:t>i</a:t>
            </a:r>
            <a:r>
              <a:rPr spc="-15" dirty="0"/>
              <a:t>t</a:t>
            </a:r>
            <a:r>
              <a:rPr dirty="0"/>
              <a:t>y</a:t>
            </a:r>
            <a:r>
              <a:rPr spc="-25" dirty="0"/>
              <a:t> </a:t>
            </a:r>
            <a:r>
              <a:rPr spc="-10" dirty="0"/>
              <a:t>F</a:t>
            </a:r>
            <a:r>
              <a:rPr spc="-5" dirty="0"/>
              <a:t>a</a:t>
            </a:r>
            <a:r>
              <a:rPr spc="-10" dirty="0"/>
              <a:t>c</a:t>
            </a:r>
            <a:r>
              <a:rPr spc="10" dirty="0"/>
              <a:t>i</a:t>
            </a:r>
            <a:r>
              <a:rPr spc="-5" dirty="0"/>
              <a:t>l</a:t>
            </a:r>
            <a:r>
              <a:rPr spc="10" dirty="0"/>
              <a:t>i</a:t>
            </a:r>
            <a:r>
              <a:rPr spc="-25" dirty="0"/>
              <a:t>t</a:t>
            </a:r>
            <a:r>
              <a:rPr spc="-5" dirty="0"/>
              <a:t>i</a:t>
            </a:r>
            <a:r>
              <a:rPr dirty="0"/>
              <a:t>es</a:t>
            </a:r>
            <a:r>
              <a:rPr spc="-35" dirty="0"/>
              <a:t> </a:t>
            </a:r>
            <a:r>
              <a:rPr spc="-10" dirty="0"/>
              <a:t>Reso</a:t>
            </a:r>
            <a:r>
              <a:rPr spc="-5" dirty="0"/>
              <a:t>urce</a:t>
            </a:r>
            <a:r>
              <a:rPr dirty="0"/>
              <a:t>s</a:t>
            </a:r>
            <a:r>
              <a:rPr spc="-5" dirty="0"/>
              <a:t> </a:t>
            </a:r>
            <a:r>
              <a:rPr spc="-10" dirty="0"/>
              <a:t>&amp; </a:t>
            </a:r>
            <a:r>
              <a:rPr spc="-15" dirty="0"/>
              <a:t>P</a:t>
            </a:r>
            <a:r>
              <a:rPr spc="-5" dirty="0"/>
              <a:t>la</a:t>
            </a:r>
            <a:r>
              <a:rPr spc="-10" dirty="0"/>
              <a:t>nn</a:t>
            </a:r>
            <a:r>
              <a:rPr spc="10" dirty="0"/>
              <a:t>i</a:t>
            </a:r>
            <a:r>
              <a:rPr spc="-10" dirty="0"/>
              <a:t>ng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AEABAB"/>
                </a:solidFill>
                <a:latin typeface="Century Gothic"/>
                <a:cs typeface="Century Gothic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5" dirty="0"/>
              <a:t>pe</a:t>
            </a:r>
            <a:r>
              <a:rPr spc="-10" dirty="0"/>
              <a:t>n</a:t>
            </a:r>
            <a:r>
              <a:rPr spc="-5" dirty="0"/>
              <a:t>baysolu</a:t>
            </a:r>
            <a:r>
              <a:rPr spc="-15" dirty="0"/>
              <a:t>t</a:t>
            </a:r>
            <a:r>
              <a:rPr spc="10" dirty="0"/>
              <a:t>i</a:t>
            </a:r>
            <a:r>
              <a:rPr spc="-5" dirty="0"/>
              <a:t>ons</a:t>
            </a:r>
            <a:r>
              <a:rPr spc="-15" dirty="0"/>
              <a:t>.</a:t>
            </a:r>
            <a:r>
              <a:rPr spc="-10" dirty="0"/>
              <a:t>com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08468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AEABAB"/>
                </a:solidFill>
                <a:latin typeface="Century Gothic"/>
                <a:cs typeface="Century Gothic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5" dirty="0"/>
              <a:t>P</a:t>
            </a:r>
            <a:r>
              <a:rPr spc="-10" dirty="0"/>
              <a:t>enn</a:t>
            </a:r>
            <a:r>
              <a:rPr dirty="0"/>
              <a:t> </a:t>
            </a:r>
            <a:r>
              <a:rPr spc="-5" dirty="0"/>
              <a:t>S</a:t>
            </a:r>
            <a:r>
              <a:rPr spc="-15" dirty="0"/>
              <a:t>t</a:t>
            </a:r>
            <a:r>
              <a:rPr spc="-5" dirty="0"/>
              <a:t>a</a:t>
            </a:r>
            <a:r>
              <a:rPr spc="-15" dirty="0"/>
              <a:t>t</a:t>
            </a:r>
            <a:r>
              <a:rPr spc="-10" dirty="0"/>
              <a:t>e</a:t>
            </a:r>
            <a:r>
              <a:rPr spc="15" dirty="0"/>
              <a:t> </a:t>
            </a:r>
            <a:r>
              <a:rPr spc="-10" dirty="0"/>
              <a:t>Un</a:t>
            </a:r>
            <a:r>
              <a:rPr spc="0" dirty="0"/>
              <a:t>i</a:t>
            </a:r>
            <a:r>
              <a:rPr spc="-10" dirty="0"/>
              <a:t>v</a:t>
            </a:r>
            <a:r>
              <a:rPr spc="-5" dirty="0"/>
              <a:t>ers</a:t>
            </a:r>
            <a:r>
              <a:rPr spc="5" dirty="0"/>
              <a:t>i</a:t>
            </a:r>
            <a:r>
              <a:rPr spc="-15" dirty="0"/>
              <a:t>t</a:t>
            </a:r>
            <a:r>
              <a:rPr dirty="0"/>
              <a:t>y</a:t>
            </a:r>
            <a:r>
              <a:rPr spc="-25" dirty="0"/>
              <a:t> </a:t>
            </a:r>
            <a:r>
              <a:rPr spc="-10" dirty="0"/>
              <a:t>F</a:t>
            </a:r>
            <a:r>
              <a:rPr spc="-5" dirty="0"/>
              <a:t>a</a:t>
            </a:r>
            <a:r>
              <a:rPr spc="-10" dirty="0"/>
              <a:t>c</a:t>
            </a:r>
            <a:r>
              <a:rPr spc="10" dirty="0"/>
              <a:t>i</a:t>
            </a:r>
            <a:r>
              <a:rPr spc="-5" dirty="0"/>
              <a:t>l</a:t>
            </a:r>
            <a:r>
              <a:rPr spc="10" dirty="0"/>
              <a:t>i</a:t>
            </a:r>
            <a:r>
              <a:rPr spc="-25" dirty="0"/>
              <a:t>t</a:t>
            </a:r>
            <a:r>
              <a:rPr spc="-5" dirty="0"/>
              <a:t>i</a:t>
            </a:r>
            <a:r>
              <a:rPr dirty="0"/>
              <a:t>es</a:t>
            </a:r>
            <a:r>
              <a:rPr spc="-35" dirty="0"/>
              <a:t> </a:t>
            </a:r>
            <a:r>
              <a:rPr spc="-10" dirty="0"/>
              <a:t>Reso</a:t>
            </a:r>
            <a:r>
              <a:rPr spc="-5" dirty="0"/>
              <a:t>urce</a:t>
            </a:r>
            <a:r>
              <a:rPr dirty="0"/>
              <a:t>s</a:t>
            </a:r>
            <a:r>
              <a:rPr spc="-5" dirty="0"/>
              <a:t> </a:t>
            </a:r>
            <a:r>
              <a:rPr spc="-10" dirty="0"/>
              <a:t>&amp; </a:t>
            </a:r>
            <a:r>
              <a:rPr spc="-15" dirty="0"/>
              <a:t>P</a:t>
            </a:r>
            <a:r>
              <a:rPr spc="-5" dirty="0"/>
              <a:t>la</a:t>
            </a:r>
            <a:r>
              <a:rPr spc="-10" dirty="0"/>
              <a:t>nn</a:t>
            </a:r>
            <a:r>
              <a:rPr spc="10" dirty="0"/>
              <a:t>i</a:t>
            </a:r>
            <a:r>
              <a:rPr spc="-10" dirty="0"/>
              <a:t>ng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AEABAB"/>
                </a:solidFill>
                <a:latin typeface="Century Gothic"/>
                <a:cs typeface="Century Gothic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5" dirty="0"/>
              <a:t>pe</a:t>
            </a:r>
            <a:r>
              <a:rPr spc="-10" dirty="0"/>
              <a:t>n</a:t>
            </a:r>
            <a:r>
              <a:rPr spc="-5" dirty="0"/>
              <a:t>baysolu</a:t>
            </a:r>
            <a:r>
              <a:rPr spc="-15" dirty="0"/>
              <a:t>t</a:t>
            </a:r>
            <a:r>
              <a:rPr spc="10" dirty="0"/>
              <a:t>i</a:t>
            </a:r>
            <a:r>
              <a:rPr spc="-5" dirty="0"/>
              <a:t>ons</a:t>
            </a:r>
            <a:r>
              <a:rPr spc="-15" dirty="0"/>
              <a:t>.</a:t>
            </a:r>
            <a:r>
              <a:rPr spc="-10" dirty="0"/>
              <a:t>com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08468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AEABAB"/>
                </a:solidFill>
                <a:latin typeface="Century Gothic"/>
                <a:cs typeface="Century Gothic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5" dirty="0"/>
              <a:t>P</a:t>
            </a:r>
            <a:r>
              <a:rPr spc="-10" dirty="0"/>
              <a:t>enn</a:t>
            </a:r>
            <a:r>
              <a:rPr dirty="0"/>
              <a:t> </a:t>
            </a:r>
            <a:r>
              <a:rPr spc="-5" dirty="0"/>
              <a:t>S</a:t>
            </a:r>
            <a:r>
              <a:rPr spc="-15" dirty="0"/>
              <a:t>t</a:t>
            </a:r>
            <a:r>
              <a:rPr spc="-5" dirty="0"/>
              <a:t>a</a:t>
            </a:r>
            <a:r>
              <a:rPr spc="-15" dirty="0"/>
              <a:t>t</a:t>
            </a:r>
            <a:r>
              <a:rPr spc="-10" dirty="0"/>
              <a:t>e</a:t>
            </a:r>
            <a:r>
              <a:rPr spc="15" dirty="0"/>
              <a:t> </a:t>
            </a:r>
            <a:r>
              <a:rPr spc="-10" dirty="0"/>
              <a:t>Un</a:t>
            </a:r>
            <a:r>
              <a:rPr spc="0" dirty="0"/>
              <a:t>i</a:t>
            </a:r>
            <a:r>
              <a:rPr spc="-10" dirty="0"/>
              <a:t>v</a:t>
            </a:r>
            <a:r>
              <a:rPr spc="-5" dirty="0"/>
              <a:t>ers</a:t>
            </a:r>
            <a:r>
              <a:rPr spc="5" dirty="0"/>
              <a:t>i</a:t>
            </a:r>
            <a:r>
              <a:rPr spc="-15" dirty="0"/>
              <a:t>t</a:t>
            </a:r>
            <a:r>
              <a:rPr dirty="0"/>
              <a:t>y</a:t>
            </a:r>
            <a:r>
              <a:rPr spc="-25" dirty="0"/>
              <a:t> </a:t>
            </a:r>
            <a:r>
              <a:rPr spc="-10" dirty="0"/>
              <a:t>F</a:t>
            </a:r>
            <a:r>
              <a:rPr spc="-5" dirty="0"/>
              <a:t>a</a:t>
            </a:r>
            <a:r>
              <a:rPr spc="-10" dirty="0"/>
              <a:t>c</a:t>
            </a:r>
            <a:r>
              <a:rPr spc="10" dirty="0"/>
              <a:t>i</a:t>
            </a:r>
            <a:r>
              <a:rPr spc="-5" dirty="0"/>
              <a:t>l</a:t>
            </a:r>
            <a:r>
              <a:rPr spc="10" dirty="0"/>
              <a:t>i</a:t>
            </a:r>
            <a:r>
              <a:rPr spc="-25" dirty="0"/>
              <a:t>t</a:t>
            </a:r>
            <a:r>
              <a:rPr spc="-5" dirty="0"/>
              <a:t>i</a:t>
            </a:r>
            <a:r>
              <a:rPr dirty="0"/>
              <a:t>es</a:t>
            </a:r>
            <a:r>
              <a:rPr spc="-35" dirty="0"/>
              <a:t> </a:t>
            </a:r>
            <a:r>
              <a:rPr spc="-10" dirty="0"/>
              <a:t>Reso</a:t>
            </a:r>
            <a:r>
              <a:rPr spc="-5" dirty="0"/>
              <a:t>urce</a:t>
            </a:r>
            <a:r>
              <a:rPr dirty="0"/>
              <a:t>s</a:t>
            </a:r>
            <a:r>
              <a:rPr spc="-5" dirty="0"/>
              <a:t> </a:t>
            </a:r>
            <a:r>
              <a:rPr spc="-10" dirty="0"/>
              <a:t>&amp; </a:t>
            </a:r>
            <a:r>
              <a:rPr spc="-15" dirty="0"/>
              <a:t>P</a:t>
            </a:r>
            <a:r>
              <a:rPr spc="-5" dirty="0"/>
              <a:t>la</a:t>
            </a:r>
            <a:r>
              <a:rPr spc="-10" dirty="0"/>
              <a:t>nn</a:t>
            </a:r>
            <a:r>
              <a:rPr spc="10" dirty="0"/>
              <a:t>i</a:t>
            </a:r>
            <a:r>
              <a:rPr spc="-10" dirty="0"/>
              <a:t>ng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AEABAB"/>
                </a:solidFill>
                <a:latin typeface="Century Gothic"/>
                <a:cs typeface="Century Gothic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5" dirty="0"/>
              <a:t>pe</a:t>
            </a:r>
            <a:r>
              <a:rPr spc="-10" dirty="0"/>
              <a:t>n</a:t>
            </a:r>
            <a:r>
              <a:rPr spc="-5" dirty="0"/>
              <a:t>baysolu</a:t>
            </a:r>
            <a:r>
              <a:rPr spc="-15" dirty="0"/>
              <a:t>t</a:t>
            </a:r>
            <a:r>
              <a:rPr spc="10" dirty="0"/>
              <a:t>i</a:t>
            </a:r>
            <a:r>
              <a:rPr spc="-5" dirty="0"/>
              <a:t>ons</a:t>
            </a:r>
            <a:r>
              <a:rPr spc="-15" dirty="0"/>
              <a:t>.</a:t>
            </a:r>
            <a:r>
              <a:rPr spc="-10" dirty="0"/>
              <a:t>com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AEABAB"/>
                </a:solidFill>
                <a:latin typeface="Century Gothic"/>
                <a:cs typeface="Century Gothic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5" dirty="0"/>
              <a:t>P</a:t>
            </a:r>
            <a:r>
              <a:rPr spc="-10" dirty="0"/>
              <a:t>enn</a:t>
            </a:r>
            <a:r>
              <a:rPr dirty="0"/>
              <a:t> </a:t>
            </a:r>
            <a:r>
              <a:rPr spc="-5" dirty="0"/>
              <a:t>S</a:t>
            </a:r>
            <a:r>
              <a:rPr spc="-15" dirty="0"/>
              <a:t>t</a:t>
            </a:r>
            <a:r>
              <a:rPr spc="-5" dirty="0"/>
              <a:t>a</a:t>
            </a:r>
            <a:r>
              <a:rPr spc="-15" dirty="0"/>
              <a:t>t</a:t>
            </a:r>
            <a:r>
              <a:rPr spc="-10" dirty="0"/>
              <a:t>e</a:t>
            </a:r>
            <a:r>
              <a:rPr spc="15" dirty="0"/>
              <a:t> </a:t>
            </a:r>
            <a:r>
              <a:rPr spc="-10" dirty="0"/>
              <a:t>Un</a:t>
            </a:r>
            <a:r>
              <a:rPr spc="0" dirty="0"/>
              <a:t>i</a:t>
            </a:r>
            <a:r>
              <a:rPr spc="-10" dirty="0"/>
              <a:t>v</a:t>
            </a:r>
            <a:r>
              <a:rPr spc="-5" dirty="0"/>
              <a:t>ers</a:t>
            </a:r>
            <a:r>
              <a:rPr spc="5" dirty="0"/>
              <a:t>i</a:t>
            </a:r>
            <a:r>
              <a:rPr spc="-15" dirty="0"/>
              <a:t>t</a:t>
            </a:r>
            <a:r>
              <a:rPr dirty="0"/>
              <a:t>y</a:t>
            </a:r>
            <a:r>
              <a:rPr spc="-25" dirty="0"/>
              <a:t> </a:t>
            </a:r>
            <a:r>
              <a:rPr spc="-10" dirty="0"/>
              <a:t>F</a:t>
            </a:r>
            <a:r>
              <a:rPr spc="-5" dirty="0"/>
              <a:t>a</a:t>
            </a:r>
            <a:r>
              <a:rPr spc="-10" dirty="0"/>
              <a:t>c</a:t>
            </a:r>
            <a:r>
              <a:rPr spc="10" dirty="0"/>
              <a:t>i</a:t>
            </a:r>
            <a:r>
              <a:rPr spc="-5" dirty="0"/>
              <a:t>l</a:t>
            </a:r>
            <a:r>
              <a:rPr spc="10" dirty="0"/>
              <a:t>i</a:t>
            </a:r>
            <a:r>
              <a:rPr spc="-25" dirty="0"/>
              <a:t>t</a:t>
            </a:r>
            <a:r>
              <a:rPr spc="-5" dirty="0"/>
              <a:t>i</a:t>
            </a:r>
            <a:r>
              <a:rPr dirty="0"/>
              <a:t>es</a:t>
            </a:r>
            <a:r>
              <a:rPr spc="-35" dirty="0"/>
              <a:t> </a:t>
            </a:r>
            <a:r>
              <a:rPr spc="-10" dirty="0"/>
              <a:t>Reso</a:t>
            </a:r>
            <a:r>
              <a:rPr spc="-5" dirty="0"/>
              <a:t>urce</a:t>
            </a:r>
            <a:r>
              <a:rPr dirty="0"/>
              <a:t>s</a:t>
            </a:r>
            <a:r>
              <a:rPr spc="-5" dirty="0"/>
              <a:t> </a:t>
            </a:r>
            <a:r>
              <a:rPr spc="-10" dirty="0"/>
              <a:t>&amp; </a:t>
            </a:r>
            <a:r>
              <a:rPr spc="-15" dirty="0"/>
              <a:t>P</a:t>
            </a:r>
            <a:r>
              <a:rPr spc="-5" dirty="0"/>
              <a:t>la</a:t>
            </a:r>
            <a:r>
              <a:rPr spc="-10" dirty="0"/>
              <a:t>nn</a:t>
            </a:r>
            <a:r>
              <a:rPr spc="10" dirty="0"/>
              <a:t>i</a:t>
            </a:r>
            <a:r>
              <a:rPr spc="-10" dirty="0"/>
              <a:t>ng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AEABAB"/>
                </a:solidFill>
                <a:latin typeface="Century Gothic"/>
                <a:cs typeface="Century Gothic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5" dirty="0"/>
              <a:t>pe</a:t>
            </a:r>
            <a:r>
              <a:rPr spc="-10" dirty="0"/>
              <a:t>n</a:t>
            </a:r>
            <a:r>
              <a:rPr spc="-5" dirty="0"/>
              <a:t>baysolu</a:t>
            </a:r>
            <a:r>
              <a:rPr spc="-15" dirty="0"/>
              <a:t>t</a:t>
            </a:r>
            <a:r>
              <a:rPr spc="10" dirty="0"/>
              <a:t>i</a:t>
            </a:r>
            <a:r>
              <a:rPr spc="-5" dirty="0"/>
              <a:t>ons</a:t>
            </a:r>
            <a:r>
              <a:rPr spc="-15" dirty="0"/>
              <a:t>.</a:t>
            </a:r>
            <a:r>
              <a:rPr spc="-10" dirty="0"/>
              <a:t>com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869948"/>
            <a:ext cx="105410" cy="157480"/>
          </a:xfrm>
          <a:custGeom>
            <a:avLst/>
            <a:gdLst/>
            <a:ahLst/>
            <a:cxnLst/>
            <a:rect l="l" t="t" r="r" b="b"/>
            <a:pathLst>
              <a:path w="105410" h="157480">
                <a:moveTo>
                  <a:pt x="0" y="156971"/>
                </a:moveTo>
                <a:lnTo>
                  <a:pt x="105155" y="156971"/>
                </a:lnTo>
                <a:lnTo>
                  <a:pt x="105155" y="0"/>
                </a:lnTo>
                <a:lnTo>
                  <a:pt x="0" y="0"/>
                </a:lnTo>
                <a:lnTo>
                  <a:pt x="0" y="156971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2054351"/>
            <a:ext cx="105410" cy="157480"/>
          </a:xfrm>
          <a:custGeom>
            <a:avLst/>
            <a:gdLst/>
            <a:ahLst/>
            <a:cxnLst/>
            <a:rect l="l" t="t" r="r" b="b"/>
            <a:pathLst>
              <a:path w="105410" h="157480">
                <a:moveTo>
                  <a:pt x="0" y="156972"/>
                </a:moveTo>
                <a:lnTo>
                  <a:pt x="105155" y="156972"/>
                </a:lnTo>
                <a:lnTo>
                  <a:pt x="105155" y="0"/>
                </a:lnTo>
                <a:lnTo>
                  <a:pt x="0" y="0"/>
                </a:lnTo>
                <a:lnTo>
                  <a:pt x="0" y="156972"/>
                </a:lnTo>
              </a:path>
            </a:pathLst>
          </a:custGeom>
          <a:solidFill>
            <a:srgbClr val="2585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2238755"/>
            <a:ext cx="105410" cy="157480"/>
          </a:xfrm>
          <a:custGeom>
            <a:avLst/>
            <a:gdLst/>
            <a:ahLst/>
            <a:cxnLst/>
            <a:rect l="l" t="t" r="r" b="b"/>
            <a:pathLst>
              <a:path w="105410" h="157480">
                <a:moveTo>
                  <a:pt x="0" y="156972"/>
                </a:moveTo>
                <a:lnTo>
                  <a:pt x="105155" y="156972"/>
                </a:lnTo>
                <a:lnTo>
                  <a:pt x="105155" y="0"/>
                </a:lnTo>
                <a:lnTo>
                  <a:pt x="0" y="0"/>
                </a:lnTo>
                <a:lnTo>
                  <a:pt x="0" y="156972"/>
                </a:lnTo>
              </a:path>
            </a:pathLst>
          </a:custGeom>
          <a:solidFill>
            <a:srgbClr val="001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2423160"/>
            <a:ext cx="105410" cy="157480"/>
          </a:xfrm>
          <a:custGeom>
            <a:avLst/>
            <a:gdLst/>
            <a:ahLst/>
            <a:cxnLst/>
            <a:rect l="l" t="t" r="r" b="b"/>
            <a:pathLst>
              <a:path w="105410" h="157480">
                <a:moveTo>
                  <a:pt x="0" y="156971"/>
                </a:moveTo>
                <a:lnTo>
                  <a:pt x="105155" y="156971"/>
                </a:lnTo>
                <a:lnTo>
                  <a:pt x="105155" y="0"/>
                </a:lnTo>
                <a:lnTo>
                  <a:pt x="0" y="0"/>
                </a:lnTo>
                <a:lnTo>
                  <a:pt x="0" y="156971"/>
                </a:lnTo>
              </a:path>
            </a:pathLst>
          </a:custGeom>
          <a:solidFill>
            <a:srgbClr val="9B00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2607564"/>
            <a:ext cx="105410" cy="157480"/>
          </a:xfrm>
          <a:custGeom>
            <a:avLst/>
            <a:gdLst/>
            <a:ahLst/>
            <a:cxnLst/>
            <a:rect l="l" t="t" r="r" b="b"/>
            <a:pathLst>
              <a:path w="105410" h="157480">
                <a:moveTo>
                  <a:pt x="0" y="156972"/>
                </a:moveTo>
                <a:lnTo>
                  <a:pt x="105155" y="156972"/>
                </a:lnTo>
                <a:lnTo>
                  <a:pt x="105155" y="0"/>
                </a:lnTo>
                <a:lnTo>
                  <a:pt x="0" y="0"/>
                </a:lnTo>
                <a:lnTo>
                  <a:pt x="0" y="156972"/>
                </a:lnTo>
              </a:path>
            </a:pathLst>
          </a:custGeom>
          <a:solidFill>
            <a:srgbClr val="D2851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541019" y="4782310"/>
            <a:ext cx="368808" cy="29108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6929628" y="4829554"/>
            <a:ext cx="321564" cy="24384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85240" y="360844"/>
            <a:ext cx="7373518" cy="5010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08468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2439" y="1279927"/>
            <a:ext cx="7399121" cy="3237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585858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912063" y="4864207"/>
            <a:ext cx="2868295" cy="139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rgbClr val="AEABAB"/>
                </a:solidFill>
                <a:latin typeface="Century Gothic"/>
                <a:cs typeface="Century Gothic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5" dirty="0"/>
              <a:t>P</a:t>
            </a:r>
            <a:r>
              <a:rPr spc="-10" dirty="0"/>
              <a:t>enn</a:t>
            </a:r>
            <a:r>
              <a:rPr dirty="0"/>
              <a:t> </a:t>
            </a:r>
            <a:r>
              <a:rPr spc="-5" dirty="0"/>
              <a:t>S</a:t>
            </a:r>
            <a:r>
              <a:rPr spc="-15" dirty="0"/>
              <a:t>t</a:t>
            </a:r>
            <a:r>
              <a:rPr spc="-5" dirty="0"/>
              <a:t>a</a:t>
            </a:r>
            <a:r>
              <a:rPr spc="-15" dirty="0"/>
              <a:t>t</a:t>
            </a:r>
            <a:r>
              <a:rPr spc="-10" dirty="0"/>
              <a:t>e</a:t>
            </a:r>
            <a:r>
              <a:rPr spc="15" dirty="0"/>
              <a:t> </a:t>
            </a:r>
            <a:r>
              <a:rPr spc="-10" dirty="0"/>
              <a:t>Un</a:t>
            </a:r>
            <a:r>
              <a:rPr spc="0" dirty="0"/>
              <a:t>i</a:t>
            </a:r>
            <a:r>
              <a:rPr spc="-10" dirty="0"/>
              <a:t>v</a:t>
            </a:r>
            <a:r>
              <a:rPr spc="-5" dirty="0"/>
              <a:t>ers</a:t>
            </a:r>
            <a:r>
              <a:rPr spc="5" dirty="0"/>
              <a:t>i</a:t>
            </a:r>
            <a:r>
              <a:rPr spc="-15" dirty="0"/>
              <a:t>t</a:t>
            </a:r>
            <a:r>
              <a:rPr dirty="0"/>
              <a:t>y</a:t>
            </a:r>
            <a:r>
              <a:rPr spc="-25" dirty="0"/>
              <a:t> </a:t>
            </a:r>
            <a:r>
              <a:rPr spc="-10" dirty="0"/>
              <a:t>F</a:t>
            </a:r>
            <a:r>
              <a:rPr spc="-5" dirty="0"/>
              <a:t>a</a:t>
            </a:r>
            <a:r>
              <a:rPr spc="-10" dirty="0"/>
              <a:t>c</a:t>
            </a:r>
            <a:r>
              <a:rPr spc="10" dirty="0"/>
              <a:t>i</a:t>
            </a:r>
            <a:r>
              <a:rPr spc="-5" dirty="0"/>
              <a:t>l</a:t>
            </a:r>
            <a:r>
              <a:rPr spc="10" dirty="0"/>
              <a:t>i</a:t>
            </a:r>
            <a:r>
              <a:rPr spc="-25" dirty="0"/>
              <a:t>t</a:t>
            </a:r>
            <a:r>
              <a:rPr spc="-5" dirty="0"/>
              <a:t>i</a:t>
            </a:r>
            <a:r>
              <a:rPr dirty="0"/>
              <a:t>es</a:t>
            </a:r>
            <a:r>
              <a:rPr spc="-35" dirty="0"/>
              <a:t> </a:t>
            </a:r>
            <a:r>
              <a:rPr spc="-10" dirty="0"/>
              <a:t>Reso</a:t>
            </a:r>
            <a:r>
              <a:rPr spc="-5" dirty="0"/>
              <a:t>urce</a:t>
            </a:r>
            <a:r>
              <a:rPr dirty="0"/>
              <a:t>s</a:t>
            </a:r>
            <a:r>
              <a:rPr spc="-5" dirty="0"/>
              <a:t> </a:t>
            </a:r>
            <a:r>
              <a:rPr spc="-10" dirty="0"/>
              <a:t>&amp; </a:t>
            </a:r>
            <a:r>
              <a:rPr spc="-15" dirty="0"/>
              <a:t>P</a:t>
            </a:r>
            <a:r>
              <a:rPr spc="-5" dirty="0"/>
              <a:t>la</a:t>
            </a:r>
            <a:r>
              <a:rPr spc="-10" dirty="0"/>
              <a:t>nn</a:t>
            </a:r>
            <a:r>
              <a:rPr spc="10" dirty="0"/>
              <a:t>i</a:t>
            </a:r>
            <a:r>
              <a:rPr spc="-10" dirty="0"/>
              <a:t>ng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29931" y="4864207"/>
            <a:ext cx="1214754" cy="139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rgbClr val="AEABAB"/>
                </a:solidFill>
                <a:latin typeface="Century Gothic"/>
                <a:cs typeface="Century Gothic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15" dirty="0"/>
              <a:t>pe</a:t>
            </a:r>
            <a:r>
              <a:rPr spc="-10" dirty="0"/>
              <a:t>n</a:t>
            </a:r>
            <a:r>
              <a:rPr spc="-5" dirty="0"/>
              <a:t>baysolu</a:t>
            </a:r>
            <a:r>
              <a:rPr spc="-15" dirty="0"/>
              <a:t>t</a:t>
            </a:r>
            <a:r>
              <a:rPr spc="10" dirty="0"/>
              <a:t>i</a:t>
            </a:r>
            <a:r>
              <a:rPr spc="-5" dirty="0"/>
              <a:t>ons</a:t>
            </a:r>
            <a:r>
              <a:rPr spc="-15" dirty="0"/>
              <a:t>.</a:t>
            </a:r>
            <a:r>
              <a:rPr spc="-10" dirty="0"/>
              <a:t>com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g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5240" y="360844"/>
            <a:ext cx="2091055" cy="501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50"/>
              </a:lnSpc>
            </a:pPr>
            <a:r>
              <a:rPr sz="1800" b="1" spc="-10" dirty="0">
                <a:solidFill>
                  <a:srgbClr val="084681"/>
                </a:solidFill>
                <a:latin typeface="Century Gothic"/>
                <a:cs typeface="Century Gothic"/>
              </a:rPr>
              <a:t>Other</a:t>
            </a:r>
            <a:r>
              <a:rPr sz="1800" b="1" spc="-15" dirty="0">
                <a:solidFill>
                  <a:srgbClr val="084681"/>
                </a:solidFill>
                <a:latin typeface="Century Gothic"/>
                <a:cs typeface="Century Gothic"/>
              </a:rPr>
              <a:t> </a:t>
            </a:r>
            <a:r>
              <a:rPr sz="1800" b="1" spc="-10" dirty="0">
                <a:solidFill>
                  <a:srgbClr val="084681"/>
                </a:solidFill>
                <a:latin typeface="Century Gothic"/>
                <a:cs typeface="Century Gothic"/>
              </a:rPr>
              <a:t>Applications</a:t>
            </a:r>
            <a:endParaRPr sz="1800">
              <a:latin typeface="Century Gothic"/>
              <a:cs typeface="Century Gothic"/>
            </a:endParaRPr>
          </a:p>
          <a:p>
            <a:pPr marL="12700">
              <a:lnSpc>
                <a:spcPts val="2050"/>
              </a:lnSpc>
            </a:pPr>
            <a:r>
              <a:rPr sz="1800" spc="-5" dirty="0">
                <a:solidFill>
                  <a:srgbClr val="084681"/>
                </a:solidFill>
                <a:latin typeface="Century Gothic"/>
                <a:cs typeface="Century Gothic"/>
              </a:rPr>
              <a:t>O</a:t>
            </a:r>
            <a:r>
              <a:rPr sz="1800" spc="15" dirty="0">
                <a:solidFill>
                  <a:srgbClr val="084681"/>
                </a:solidFill>
                <a:latin typeface="Century Gothic"/>
                <a:cs typeface="Century Gothic"/>
              </a:rPr>
              <a:t>v</a:t>
            </a:r>
            <a:r>
              <a:rPr sz="1800" spc="-25" dirty="0">
                <a:solidFill>
                  <a:srgbClr val="084681"/>
                </a:solidFill>
                <a:latin typeface="Century Gothic"/>
                <a:cs typeface="Century Gothic"/>
              </a:rPr>
              <a:t>e</a:t>
            </a:r>
            <a:r>
              <a:rPr sz="1800" spc="-10" dirty="0">
                <a:solidFill>
                  <a:srgbClr val="084681"/>
                </a:solidFill>
                <a:latin typeface="Century Gothic"/>
                <a:cs typeface="Century Gothic"/>
              </a:rPr>
              <a:t>r</a:t>
            </a:r>
            <a:r>
              <a:rPr sz="1800" spc="0" dirty="0">
                <a:solidFill>
                  <a:srgbClr val="084681"/>
                </a:solidFill>
                <a:latin typeface="Century Gothic"/>
                <a:cs typeface="Century Gothic"/>
              </a:rPr>
              <a:t>v</a:t>
            </a:r>
            <a:r>
              <a:rPr sz="1800" spc="10" dirty="0">
                <a:solidFill>
                  <a:srgbClr val="084681"/>
                </a:solidFill>
                <a:latin typeface="Century Gothic"/>
                <a:cs typeface="Century Gothic"/>
              </a:rPr>
              <a:t>i</a:t>
            </a:r>
            <a:r>
              <a:rPr sz="1800" spc="-25" dirty="0">
                <a:solidFill>
                  <a:srgbClr val="084681"/>
                </a:solidFill>
                <a:latin typeface="Century Gothic"/>
                <a:cs typeface="Century Gothic"/>
              </a:rPr>
              <a:t>e</a:t>
            </a:r>
            <a:r>
              <a:rPr sz="1800" dirty="0">
                <a:solidFill>
                  <a:srgbClr val="084681"/>
                </a:solidFill>
                <a:latin typeface="Century Gothic"/>
                <a:cs typeface="Century Gothic"/>
              </a:rPr>
              <a:t>w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29944" y="1177454"/>
            <a:ext cx="178498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15" dirty="0">
                <a:solidFill>
                  <a:srgbClr val="585858"/>
                </a:solidFill>
                <a:latin typeface="Century Gothic"/>
                <a:cs typeface="Century Gothic"/>
              </a:rPr>
              <a:t>Cam</a:t>
            </a:r>
            <a:r>
              <a:rPr sz="1800" b="1" spc="-5" dirty="0">
                <a:solidFill>
                  <a:srgbClr val="585858"/>
                </a:solidFill>
                <a:latin typeface="Century Gothic"/>
                <a:cs typeface="Century Gothic"/>
              </a:rPr>
              <a:t>pu</a:t>
            </a:r>
            <a:r>
              <a:rPr sz="1800" b="1" dirty="0">
                <a:solidFill>
                  <a:srgbClr val="585858"/>
                </a:solidFill>
                <a:latin typeface="Century Gothic"/>
                <a:cs typeface="Century Gothic"/>
              </a:rPr>
              <a:t>s</a:t>
            </a:r>
            <a:r>
              <a:rPr sz="1800" b="1" spc="-20" dirty="0">
                <a:solidFill>
                  <a:srgbClr val="585858"/>
                </a:solidFill>
                <a:latin typeface="Century Gothic"/>
                <a:cs typeface="Century Gothic"/>
              </a:rPr>
              <a:t> </a:t>
            </a:r>
            <a:r>
              <a:rPr sz="1800" b="1" spc="-15" dirty="0">
                <a:solidFill>
                  <a:srgbClr val="585858"/>
                </a:solidFill>
                <a:latin typeface="Century Gothic"/>
                <a:cs typeface="Century Gothic"/>
              </a:rPr>
              <a:t>Vie</a:t>
            </a:r>
            <a:r>
              <a:rPr sz="1800" b="1" spc="-10" dirty="0">
                <a:solidFill>
                  <a:srgbClr val="585858"/>
                </a:solidFill>
                <a:latin typeface="Century Gothic"/>
                <a:cs typeface="Century Gothic"/>
              </a:rPr>
              <a:t>w</a:t>
            </a:r>
            <a:r>
              <a:rPr sz="1800" b="1" spc="-15" dirty="0">
                <a:solidFill>
                  <a:srgbClr val="585858"/>
                </a:solidFill>
                <a:latin typeface="Century Gothic"/>
                <a:cs typeface="Century Gothic"/>
              </a:rPr>
              <a:t>er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4" name="object 4" descr="accessibility map"/>
          <p:cNvSpPr/>
          <p:nvPr/>
        </p:nvSpPr>
        <p:spPr>
          <a:xfrm>
            <a:off x="4666488" y="1556016"/>
            <a:ext cx="4195571" cy="25694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 descr="accessibility map"/>
          <p:cNvSpPr/>
          <p:nvPr/>
        </p:nvSpPr>
        <p:spPr>
          <a:xfrm>
            <a:off x="4771644" y="1645920"/>
            <a:ext cx="3989832" cy="23942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867780" y="1180502"/>
            <a:ext cx="1980564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585858"/>
                </a:solidFill>
                <a:latin typeface="Century Gothic"/>
                <a:cs typeface="Century Gothic"/>
              </a:rPr>
              <a:t>Acc</a:t>
            </a:r>
            <a:r>
              <a:rPr sz="1800" b="1" spc="-15" dirty="0">
                <a:solidFill>
                  <a:srgbClr val="585858"/>
                </a:solidFill>
                <a:latin typeface="Century Gothic"/>
                <a:cs typeface="Century Gothic"/>
              </a:rPr>
              <a:t>essibility</a:t>
            </a:r>
            <a:r>
              <a:rPr sz="1800" b="1" spc="20" dirty="0">
                <a:solidFill>
                  <a:srgbClr val="585858"/>
                </a:solidFill>
                <a:latin typeface="Century Gothic"/>
                <a:cs typeface="Century Gothic"/>
              </a:rPr>
              <a:t> </a:t>
            </a:r>
            <a:r>
              <a:rPr sz="1800" b="1" dirty="0">
                <a:solidFill>
                  <a:srgbClr val="585858"/>
                </a:solidFill>
                <a:latin typeface="Century Gothic"/>
                <a:cs typeface="Century Gothic"/>
              </a:rPr>
              <a:t>Map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7" name="object 7" descr="campus viewer"/>
          <p:cNvSpPr/>
          <p:nvPr/>
        </p:nvSpPr>
        <p:spPr>
          <a:xfrm>
            <a:off x="367284" y="1557540"/>
            <a:ext cx="4177284" cy="253288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 descr="campus viewer"/>
          <p:cNvSpPr/>
          <p:nvPr/>
        </p:nvSpPr>
        <p:spPr>
          <a:xfrm>
            <a:off x="472440" y="1645920"/>
            <a:ext cx="3971544" cy="236067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5" dirty="0"/>
              <a:t>P</a:t>
            </a:r>
            <a:r>
              <a:rPr spc="-10" dirty="0"/>
              <a:t>enn</a:t>
            </a:r>
            <a:r>
              <a:rPr dirty="0"/>
              <a:t> </a:t>
            </a:r>
            <a:r>
              <a:rPr spc="-5" dirty="0"/>
              <a:t>S</a:t>
            </a:r>
            <a:r>
              <a:rPr spc="-15" dirty="0"/>
              <a:t>t</a:t>
            </a:r>
            <a:r>
              <a:rPr spc="-5" dirty="0"/>
              <a:t>a</a:t>
            </a:r>
            <a:r>
              <a:rPr spc="-15" dirty="0"/>
              <a:t>t</a:t>
            </a:r>
            <a:r>
              <a:rPr spc="-10" dirty="0"/>
              <a:t>e</a:t>
            </a:r>
            <a:r>
              <a:rPr spc="15" dirty="0"/>
              <a:t> </a:t>
            </a:r>
            <a:r>
              <a:rPr spc="-10" dirty="0"/>
              <a:t>Un</a:t>
            </a:r>
            <a:r>
              <a:rPr spc="0" dirty="0"/>
              <a:t>i</a:t>
            </a:r>
            <a:r>
              <a:rPr spc="-10" dirty="0"/>
              <a:t>v</a:t>
            </a:r>
            <a:r>
              <a:rPr spc="-5" dirty="0"/>
              <a:t>ers</a:t>
            </a:r>
            <a:r>
              <a:rPr spc="5" dirty="0"/>
              <a:t>i</a:t>
            </a:r>
            <a:r>
              <a:rPr spc="-15" dirty="0"/>
              <a:t>t</a:t>
            </a:r>
            <a:r>
              <a:rPr dirty="0"/>
              <a:t>y</a:t>
            </a:r>
            <a:r>
              <a:rPr spc="-25" dirty="0"/>
              <a:t> </a:t>
            </a:r>
            <a:r>
              <a:rPr spc="-10" dirty="0"/>
              <a:t>F</a:t>
            </a:r>
            <a:r>
              <a:rPr spc="-5" dirty="0"/>
              <a:t>a</a:t>
            </a:r>
            <a:r>
              <a:rPr spc="-10" dirty="0"/>
              <a:t>c</a:t>
            </a:r>
            <a:r>
              <a:rPr spc="10" dirty="0"/>
              <a:t>i</a:t>
            </a:r>
            <a:r>
              <a:rPr spc="-5" dirty="0"/>
              <a:t>l</a:t>
            </a:r>
            <a:r>
              <a:rPr spc="10" dirty="0"/>
              <a:t>i</a:t>
            </a:r>
            <a:r>
              <a:rPr spc="-25" dirty="0"/>
              <a:t>t</a:t>
            </a:r>
            <a:r>
              <a:rPr spc="-5" dirty="0"/>
              <a:t>i</a:t>
            </a:r>
            <a:r>
              <a:rPr dirty="0"/>
              <a:t>es</a:t>
            </a:r>
            <a:r>
              <a:rPr spc="-35" dirty="0"/>
              <a:t> </a:t>
            </a:r>
            <a:r>
              <a:rPr spc="-10" dirty="0"/>
              <a:t>Reso</a:t>
            </a:r>
            <a:r>
              <a:rPr spc="-5" dirty="0"/>
              <a:t>urce</a:t>
            </a:r>
            <a:r>
              <a:rPr dirty="0"/>
              <a:t>s</a:t>
            </a:r>
            <a:r>
              <a:rPr spc="-5" dirty="0"/>
              <a:t> </a:t>
            </a:r>
            <a:r>
              <a:rPr spc="-10" dirty="0"/>
              <a:t>&amp; </a:t>
            </a:r>
            <a:r>
              <a:rPr spc="-15" dirty="0"/>
              <a:t>P</a:t>
            </a:r>
            <a:r>
              <a:rPr spc="-5" dirty="0"/>
              <a:t>la</a:t>
            </a:r>
            <a:r>
              <a:rPr spc="-10" dirty="0"/>
              <a:t>nn</a:t>
            </a:r>
            <a:r>
              <a:rPr spc="10" dirty="0"/>
              <a:t>i</a:t>
            </a:r>
            <a:r>
              <a:rPr spc="-10" dirty="0"/>
              <a:t>ng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5" dirty="0"/>
              <a:t>pe</a:t>
            </a:r>
            <a:r>
              <a:rPr spc="-10" dirty="0"/>
              <a:t>n</a:t>
            </a:r>
            <a:r>
              <a:rPr spc="-5" dirty="0"/>
              <a:t>baysolu</a:t>
            </a:r>
            <a:r>
              <a:rPr spc="-15" dirty="0"/>
              <a:t>t</a:t>
            </a:r>
            <a:r>
              <a:rPr spc="10" dirty="0"/>
              <a:t>i</a:t>
            </a:r>
            <a:r>
              <a:rPr spc="-5" dirty="0"/>
              <a:t>ons</a:t>
            </a:r>
            <a:r>
              <a:rPr spc="-15" dirty="0"/>
              <a:t>.</a:t>
            </a:r>
            <a:r>
              <a:rPr spc="-10" dirty="0"/>
              <a:t>com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50"/>
              </a:lnSpc>
            </a:pPr>
            <a:r>
              <a:rPr spc="-10" dirty="0"/>
              <a:t>Other</a:t>
            </a:r>
            <a:r>
              <a:rPr spc="-15" dirty="0"/>
              <a:t> </a:t>
            </a:r>
            <a:r>
              <a:rPr spc="-10" dirty="0"/>
              <a:t>Applications</a:t>
            </a:r>
          </a:p>
          <a:p>
            <a:pPr marL="12700">
              <a:lnSpc>
                <a:spcPts val="2050"/>
              </a:lnSpc>
            </a:pPr>
            <a:r>
              <a:rPr b="0" dirty="0">
                <a:latin typeface="Century Gothic"/>
                <a:cs typeface="Century Gothic"/>
              </a:rPr>
              <a:t>Camp</a:t>
            </a:r>
            <a:r>
              <a:rPr b="0" spc="-10" dirty="0">
                <a:latin typeface="Century Gothic"/>
                <a:cs typeface="Century Gothic"/>
              </a:rPr>
              <a:t>u</a:t>
            </a:r>
            <a:r>
              <a:rPr b="0" dirty="0">
                <a:latin typeface="Century Gothic"/>
                <a:cs typeface="Century Gothic"/>
              </a:rPr>
              <a:t>s</a:t>
            </a:r>
            <a:r>
              <a:rPr b="0" spc="-5" dirty="0">
                <a:latin typeface="Century Gothic"/>
                <a:cs typeface="Century Gothic"/>
              </a:rPr>
              <a:t> </a:t>
            </a:r>
            <a:r>
              <a:rPr b="0" spc="-15" dirty="0">
                <a:latin typeface="Century Gothic"/>
                <a:cs typeface="Century Gothic"/>
              </a:rPr>
              <a:t>V</a:t>
            </a:r>
            <a:r>
              <a:rPr b="0" spc="20" dirty="0">
                <a:latin typeface="Century Gothic"/>
                <a:cs typeface="Century Gothic"/>
              </a:rPr>
              <a:t>i</a:t>
            </a:r>
            <a:r>
              <a:rPr b="0" spc="-25" dirty="0">
                <a:latin typeface="Century Gothic"/>
                <a:cs typeface="Century Gothic"/>
              </a:rPr>
              <a:t>e</a:t>
            </a:r>
            <a:r>
              <a:rPr b="0" spc="-35" dirty="0">
                <a:latin typeface="Century Gothic"/>
                <a:cs typeface="Century Gothic"/>
              </a:rPr>
              <a:t>w</a:t>
            </a:r>
            <a:r>
              <a:rPr b="0" spc="-25" dirty="0">
                <a:latin typeface="Century Gothic"/>
                <a:cs typeface="Century Gothic"/>
              </a:rPr>
              <a:t>e</a:t>
            </a:r>
            <a:r>
              <a:rPr b="0" spc="-10" dirty="0">
                <a:latin typeface="Century Gothic"/>
                <a:cs typeface="Century Gothic"/>
              </a:rPr>
              <a:t>r</a:t>
            </a:r>
          </a:p>
        </p:txBody>
      </p:sp>
      <p:sp>
        <p:nvSpPr>
          <p:cNvPr id="3" name="object 3" descr="campus viewer"/>
          <p:cNvSpPr/>
          <p:nvPr/>
        </p:nvSpPr>
        <p:spPr>
          <a:xfrm>
            <a:off x="353568" y="1520952"/>
            <a:ext cx="4834128" cy="29245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 descr="campus viewer"/>
          <p:cNvSpPr/>
          <p:nvPr/>
        </p:nvSpPr>
        <p:spPr>
          <a:xfrm>
            <a:off x="464819" y="1613916"/>
            <a:ext cx="4616196" cy="2743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388102" y="800310"/>
            <a:ext cx="3256915" cy="3895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4785" marR="224154" indent="-172085" algn="just">
              <a:lnSpc>
                <a:spcPct val="100000"/>
              </a:lnSpc>
              <a:buClr>
                <a:srgbClr val="585858"/>
              </a:buClr>
              <a:buFont typeface="Arial"/>
              <a:buChar char="•"/>
              <a:tabLst>
                <a:tab pos="185420" algn="l"/>
              </a:tabLst>
            </a:pPr>
            <a:r>
              <a:rPr sz="1600" spc="-10" dirty="0">
                <a:solidFill>
                  <a:srgbClr val="585858"/>
                </a:solidFill>
                <a:latin typeface="Century Gothic"/>
                <a:cs typeface="Century Gothic"/>
              </a:rPr>
              <a:t>Pro</a:t>
            </a:r>
            <a:r>
              <a:rPr sz="1600" spc="15" dirty="0">
                <a:solidFill>
                  <a:srgbClr val="585858"/>
                </a:solidFill>
                <a:latin typeface="Century Gothic"/>
                <a:cs typeface="Century Gothic"/>
              </a:rPr>
              <a:t>v</a:t>
            </a:r>
            <a:r>
              <a:rPr sz="1600" spc="-10" dirty="0">
                <a:solidFill>
                  <a:srgbClr val="585858"/>
                </a:solidFill>
                <a:latin typeface="Century Gothic"/>
                <a:cs typeface="Century Gothic"/>
              </a:rPr>
              <a:t>id</a:t>
            </a:r>
            <a:r>
              <a:rPr sz="1600" spc="-25" dirty="0">
                <a:solidFill>
                  <a:srgbClr val="585858"/>
                </a:solidFill>
                <a:latin typeface="Century Gothic"/>
                <a:cs typeface="Century Gothic"/>
              </a:rPr>
              <a:t>e</a:t>
            </a:r>
            <a:r>
              <a:rPr sz="1600" spc="-10" dirty="0">
                <a:solidFill>
                  <a:srgbClr val="585858"/>
                </a:solidFill>
                <a:latin typeface="Century Gothic"/>
                <a:cs typeface="Century Gothic"/>
              </a:rPr>
              <a:t>s</a:t>
            </a:r>
            <a:r>
              <a:rPr sz="1600" dirty="0">
                <a:solidFill>
                  <a:srgbClr val="585858"/>
                </a:solidFill>
                <a:latin typeface="Century Gothic"/>
                <a:cs typeface="Century Gothic"/>
              </a:rPr>
              <a:t> </a:t>
            </a:r>
            <a:r>
              <a:rPr sz="1600" spc="-25" dirty="0">
                <a:solidFill>
                  <a:srgbClr val="585858"/>
                </a:solidFill>
                <a:latin typeface="Century Gothic"/>
                <a:cs typeface="Century Gothic"/>
              </a:rPr>
              <a:t>g</a:t>
            </a:r>
            <a:r>
              <a:rPr sz="1600" spc="-20" dirty="0">
                <a:solidFill>
                  <a:srgbClr val="585858"/>
                </a:solidFill>
                <a:latin typeface="Century Gothic"/>
                <a:cs typeface="Century Gothic"/>
              </a:rPr>
              <a:t>e</a:t>
            </a:r>
            <a:r>
              <a:rPr sz="1600" spc="-10" dirty="0">
                <a:solidFill>
                  <a:srgbClr val="585858"/>
                </a:solidFill>
                <a:latin typeface="Century Gothic"/>
                <a:cs typeface="Century Gothic"/>
              </a:rPr>
              <a:t>n</a:t>
            </a:r>
            <a:r>
              <a:rPr sz="1600" spc="-25" dirty="0">
                <a:solidFill>
                  <a:srgbClr val="585858"/>
                </a:solidFill>
                <a:latin typeface="Century Gothic"/>
                <a:cs typeface="Century Gothic"/>
              </a:rPr>
              <a:t>e</a:t>
            </a:r>
            <a:r>
              <a:rPr sz="1600" spc="-10" dirty="0">
                <a:solidFill>
                  <a:srgbClr val="585858"/>
                </a:solidFill>
                <a:latin typeface="Century Gothic"/>
                <a:cs typeface="Century Gothic"/>
              </a:rPr>
              <a:t>ral</a:t>
            </a:r>
            <a:r>
              <a:rPr sz="1600" spc="25" dirty="0">
                <a:solidFill>
                  <a:srgbClr val="585858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entury Gothic"/>
                <a:cs typeface="Century Gothic"/>
              </a:rPr>
              <a:t>RE</a:t>
            </a:r>
            <a:r>
              <a:rPr sz="1600" dirty="0">
                <a:solidFill>
                  <a:srgbClr val="585858"/>
                </a:solidFill>
                <a:latin typeface="Century Gothic"/>
                <a:cs typeface="Century Gothic"/>
              </a:rPr>
              <a:t>A</a:t>
            </a:r>
            <a:r>
              <a:rPr sz="1600" spc="-5" dirty="0">
                <a:solidFill>
                  <a:srgbClr val="585858"/>
                </a:solidFill>
                <a:latin typeface="Century Gothic"/>
                <a:cs typeface="Century Gothic"/>
              </a:rPr>
              <a:t>D</a:t>
            </a:r>
            <a:r>
              <a:rPr sz="1600" spc="-15" dirty="0">
                <a:solidFill>
                  <a:srgbClr val="585858"/>
                </a:solidFill>
                <a:latin typeface="Century Gothic"/>
                <a:cs typeface="Century Gothic"/>
              </a:rPr>
              <a:t>-</a:t>
            </a:r>
            <a:r>
              <a:rPr sz="1600" spc="-10" dirty="0">
                <a:solidFill>
                  <a:srgbClr val="585858"/>
                </a:solidFill>
                <a:latin typeface="Century Gothic"/>
                <a:cs typeface="Century Gothic"/>
              </a:rPr>
              <a:t>O</a:t>
            </a:r>
            <a:r>
              <a:rPr sz="1600" spc="-15" dirty="0">
                <a:solidFill>
                  <a:srgbClr val="585858"/>
                </a:solidFill>
                <a:latin typeface="Century Gothic"/>
                <a:cs typeface="Century Gothic"/>
              </a:rPr>
              <a:t>N</a:t>
            </a:r>
            <a:r>
              <a:rPr sz="1600" spc="-20" dirty="0">
                <a:solidFill>
                  <a:srgbClr val="585858"/>
                </a:solidFill>
                <a:latin typeface="Century Gothic"/>
                <a:cs typeface="Century Gothic"/>
              </a:rPr>
              <a:t>L</a:t>
            </a:r>
            <a:r>
              <a:rPr sz="1600" spc="-10" dirty="0">
                <a:solidFill>
                  <a:srgbClr val="585858"/>
                </a:solidFill>
                <a:latin typeface="Century Gothic"/>
                <a:cs typeface="Century Gothic"/>
              </a:rPr>
              <a:t>Y</a:t>
            </a:r>
            <a:r>
              <a:rPr sz="1600" spc="-5" dirty="0">
                <a:solidFill>
                  <a:srgbClr val="585858"/>
                </a:solidFill>
                <a:latin typeface="Century Gothic"/>
                <a:cs typeface="Century Gothic"/>
              </a:rPr>
              <a:t> </a:t>
            </a:r>
            <a:r>
              <a:rPr sz="1600" spc="-15" dirty="0">
                <a:solidFill>
                  <a:srgbClr val="585858"/>
                </a:solidFill>
                <a:latin typeface="Century Gothic"/>
                <a:cs typeface="Century Gothic"/>
              </a:rPr>
              <a:t>acces</a:t>
            </a:r>
            <a:r>
              <a:rPr sz="1600" spc="-10" dirty="0">
                <a:solidFill>
                  <a:srgbClr val="585858"/>
                </a:solidFill>
                <a:latin typeface="Century Gothic"/>
                <a:cs typeface="Century Gothic"/>
              </a:rPr>
              <a:t>s</a:t>
            </a:r>
            <a:r>
              <a:rPr sz="1600" spc="15" dirty="0">
                <a:solidFill>
                  <a:srgbClr val="585858"/>
                </a:solidFill>
                <a:latin typeface="Century Gothic"/>
                <a:cs typeface="Century Gothic"/>
              </a:rPr>
              <a:t> </a:t>
            </a:r>
            <a:r>
              <a:rPr sz="1600" spc="-25" dirty="0">
                <a:solidFill>
                  <a:srgbClr val="585858"/>
                </a:solidFill>
                <a:latin typeface="Century Gothic"/>
                <a:cs typeface="Century Gothic"/>
              </a:rPr>
              <a:t>t</a:t>
            </a:r>
            <a:r>
              <a:rPr sz="1600" spc="-15" dirty="0">
                <a:solidFill>
                  <a:srgbClr val="585858"/>
                </a:solidFill>
                <a:latin typeface="Century Gothic"/>
                <a:cs typeface="Century Gothic"/>
              </a:rPr>
              <a:t>o</a:t>
            </a:r>
            <a:r>
              <a:rPr sz="1600" spc="-5" dirty="0">
                <a:solidFill>
                  <a:srgbClr val="585858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entury Gothic"/>
                <a:cs typeface="Century Gothic"/>
              </a:rPr>
              <a:t>informa</a:t>
            </a:r>
            <a:r>
              <a:rPr sz="1600" spc="-20" dirty="0">
                <a:solidFill>
                  <a:srgbClr val="585858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585858"/>
                </a:solidFill>
                <a:latin typeface="Century Gothic"/>
                <a:cs typeface="Century Gothic"/>
              </a:rPr>
              <a:t>ion</a:t>
            </a:r>
            <a:r>
              <a:rPr sz="1600" spc="15" dirty="0">
                <a:solidFill>
                  <a:srgbClr val="585858"/>
                </a:solidFill>
                <a:latin typeface="Century Gothic"/>
                <a:cs typeface="Century Gothic"/>
              </a:rPr>
              <a:t> </a:t>
            </a:r>
            <a:r>
              <a:rPr sz="1600" spc="-20" dirty="0">
                <a:solidFill>
                  <a:srgbClr val="585858"/>
                </a:solidFill>
                <a:latin typeface="Century Gothic"/>
                <a:cs typeface="Century Gothic"/>
              </a:rPr>
              <a:t>a</a:t>
            </a:r>
            <a:r>
              <a:rPr sz="1600" spc="-10" dirty="0">
                <a:solidFill>
                  <a:srgbClr val="585858"/>
                </a:solidFill>
                <a:latin typeface="Century Gothic"/>
                <a:cs typeface="Century Gothic"/>
              </a:rPr>
              <a:t>bout</a:t>
            </a:r>
            <a:r>
              <a:rPr sz="1600" spc="-5" dirty="0">
                <a:solidFill>
                  <a:srgbClr val="585858"/>
                </a:solidFill>
                <a:latin typeface="Century Gothic"/>
                <a:cs typeface="Century Gothic"/>
              </a:rPr>
              <a:t> </a:t>
            </a:r>
            <a:r>
              <a:rPr sz="1600" spc="-20" dirty="0">
                <a:solidFill>
                  <a:srgbClr val="585858"/>
                </a:solidFill>
                <a:latin typeface="Century Gothic"/>
                <a:cs typeface="Century Gothic"/>
              </a:rPr>
              <a:t>Fac</a:t>
            </a:r>
            <a:r>
              <a:rPr sz="1600" spc="-5" dirty="0">
                <a:solidFill>
                  <a:srgbClr val="585858"/>
                </a:solidFill>
                <a:latin typeface="Century Gothic"/>
                <a:cs typeface="Century Gothic"/>
              </a:rPr>
              <a:t>i</a:t>
            </a:r>
            <a:r>
              <a:rPr sz="1600" spc="5" dirty="0">
                <a:solidFill>
                  <a:srgbClr val="585858"/>
                </a:solidFill>
                <a:latin typeface="Century Gothic"/>
                <a:cs typeface="Century Gothic"/>
              </a:rPr>
              <a:t>l</a:t>
            </a:r>
            <a:r>
              <a:rPr sz="1600" spc="-5" dirty="0">
                <a:solidFill>
                  <a:srgbClr val="585858"/>
                </a:solidFill>
                <a:latin typeface="Century Gothic"/>
                <a:cs typeface="Century Gothic"/>
              </a:rPr>
              <a:t>i</a:t>
            </a:r>
            <a:r>
              <a:rPr sz="1600" spc="-25" dirty="0">
                <a:solidFill>
                  <a:srgbClr val="585858"/>
                </a:solidFill>
                <a:latin typeface="Century Gothic"/>
                <a:cs typeface="Century Gothic"/>
              </a:rPr>
              <a:t>t</a:t>
            </a:r>
            <a:r>
              <a:rPr sz="1600" spc="-5" dirty="0">
                <a:solidFill>
                  <a:srgbClr val="585858"/>
                </a:solidFill>
                <a:latin typeface="Century Gothic"/>
                <a:cs typeface="Century Gothic"/>
              </a:rPr>
              <a:t>i</a:t>
            </a:r>
            <a:r>
              <a:rPr sz="1600" spc="-20" dirty="0">
                <a:solidFill>
                  <a:srgbClr val="585858"/>
                </a:solidFill>
                <a:latin typeface="Century Gothic"/>
                <a:cs typeface="Century Gothic"/>
              </a:rPr>
              <a:t>e</a:t>
            </a:r>
            <a:r>
              <a:rPr sz="1600" spc="-10" dirty="0">
                <a:solidFill>
                  <a:srgbClr val="585858"/>
                </a:solidFill>
                <a:latin typeface="Century Gothic"/>
                <a:cs typeface="Century Gothic"/>
              </a:rPr>
              <a:t>s</a:t>
            </a:r>
            <a:endParaRPr sz="1600">
              <a:latin typeface="Century Gothic"/>
              <a:cs typeface="Century Gothic"/>
            </a:endParaRPr>
          </a:p>
          <a:p>
            <a:pPr marL="184785" marR="151130" indent="-172085">
              <a:lnSpc>
                <a:spcPct val="100000"/>
              </a:lnSpc>
              <a:spcBef>
                <a:spcPts val="600"/>
              </a:spcBef>
              <a:buClr>
                <a:srgbClr val="585858"/>
              </a:buClr>
              <a:buFont typeface="Arial"/>
              <a:buChar char="•"/>
              <a:tabLst>
                <a:tab pos="185420" algn="l"/>
              </a:tabLst>
            </a:pPr>
            <a:r>
              <a:rPr sz="1600" spc="-10" dirty="0">
                <a:solidFill>
                  <a:srgbClr val="585858"/>
                </a:solidFill>
                <a:latin typeface="Century Gothic"/>
                <a:cs typeface="Century Gothic"/>
              </a:rPr>
              <a:t>Sim</a:t>
            </a:r>
            <a:r>
              <a:rPr sz="1600" spc="-20" dirty="0">
                <a:solidFill>
                  <a:srgbClr val="585858"/>
                </a:solidFill>
                <a:latin typeface="Century Gothic"/>
                <a:cs typeface="Century Gothic"/>
              </a:rPr>
              <a:t>p</a:t>
            </a:r>
            <a:r>
              <a:rPr sz="1600" spc="5" dirty="0">
                <a:solidFill>
                  <a:srgbClr val="585858"/>
                </a:solidFill>
                <a:latin typeface="Century Gothic"/>
                <a:cs typeface="Century Gothic"/>
              </a:rPr>
              <a:t>l</a:t>
            </a:r>
            <a:r>
              <a:rPr sz="1600" spc="-15" dirty="0">
                <a:solidFill>
                  <a:srgbClr val="585858"/>
                </a:solidFill>
                <a:latin typeface="Century Gothic"/>
                <a:cs typeface="Century Gothic"/>
              </a:rPr>
              <a:t>e</a:t>
            </a:r>
            <a:r>
              <a:rPr sz="1600" spc="-20" dirty="0">
                <a:solidFill>
                  <a:srgbClr val="585858"/>
                </a:solidFill>
                <a:latin typeface="Century Gothic"/>
                <a:cs typeface="Century Gothic"/>
              </a:rPr>
              <a:t> an</a:t>
            </a:r>
            <a:r>
              <a:rPr sz="1600" spc="-15" dirty="0">
                <a:solidFill>
                  <a:srgbClr val="585858"/>
                </a:solidFill>
                <a:latin typeface="Century Gothic"/>
                <a:cs typeface="Century Gothic"/>
              </a:rPr>
              <a:t>d</a:t>
            </a:r>
            <a:r>
              <a:rPr sz="1600" spc="-5" dirty="0">
                <a:solidFill>
                  <a:srgbClr val="585858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entury Gothic"/>
                <a:cs typeface="Century Gothic"/>
              </a:rPr>
              <a:t>easy</a:t>
            </a:r>
            <a:r>
              <a:rPr sz="1600" spc="5" dirty="0">
                <a:solidFill>
                  <a:srgbClr val="585858"/>
                </a:solidFill>
                <a:latin typeface="Century Gothic"/>
                <a:cs typeface="Century Gothic"/>
              </a:rPr>
              <a:t> </a:t>
            </a:r>
            <a:r>
              <a:rPr sz="1600" spc="-25" dirty="0">
                <a:solidFill>
                  <a:srgbClr val="585858"/>
                </a:solidFill>
                <a:latin typeface="Century Gothic"/>
                <a:cs typeface="Century Gothic"/>
              </a:rPr>
              <a:t>t</a:t>
            </a:r>
            <a:r>
              <a:rPr sz="1600" spc="-15" dirty="0">
                <a:solidFill>
                  <a:srgbClr val="585858"/>
                </a:solidFill>
                <a:latin typeface="Century Gothic"/>
                <a:cs typeface="Century Gothic"/>
              </a:rPr>
              <a:t>o</a:t>
            </a:r>
            <a:r>
              <a:rPr sz="1600" spc="10" dirty="0">
                <a:solidFill>
                  <a:srgbClr val="585858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entury Gothic"/>
                <a:cs typeface="Century Gothic"/>
              </a:rPr>
              <a:t>us</a:t>
            </a:r>
            <a:r>
              <a:rPr sz="1600" spc="-20" dirty="0">
                <a:solidFill>
                  <a:srgbClr val="585858"/>
                </a:solidFill>
                <a:latin typeface="Century Gothic"/>
                <a:cs typeface="Century Gothic"/>
              </a:rPr>
              <a:t>e</a:t>
            </a:r>
            <a:r>
              <a:rPr sz="1600" spc="-5" dirty="0">
                <a:solidFill>
                  <a:srgbClr val="585858"/>
                </a:solidFill>
                <a:latin typeface="Century Gothic"/>
                <a:cs typeface="Century Gothic"/>
              </a:rPr>
              <a:t>,</a:t>
            </a:r>
            <a:r>
              <a:rPr sz="1600" spc="-15" dirty="0">
                <a:solidFill>
                  <a:srgbClr val="585858"/>
                </a:solidFill>
                <a:latin typeface="Century Gothic"/>
                <a:cs typeface="Century Gothic"/>
              </a:rPr>
              <a:t> </a:t>
            </a:r>
            <a:r>
              <a:rPr sz="1600" spc="-45" dirty="0">
                <a:solidFill>
                  <a:srgbClr val="585858"/>
                </a:solidFill>
                <a:latin typeface="Century Gothic"/>
                <a:cs typeface="Century Gothic"/>
              </a:rPr>
              <a:t>w</a:t>
            </a:r>
            <a:r>
              <a:rPr sz="1600" spc="-10" dirty="0">
                <a:solidFill>
                  <a:srgbClr val="585858"/>
                </a:solidFill>
                <a:latin typeface="Century Gothic"/>
                <a:cs typeface="Century Gothic"/>
              </a:rPr>
              <a:t>orks on</a:t>
            </a:r>
            <a:r>
              <a:rPr sz="1600" spc="-5" dirty="0">
                <a:solidFill>
                  <a:srgbClr val="585858"/>
                </a:solidFill>
                <a:latin typeface="Century Gothic"/>
                <a:cs typeface="Century Gothic"/>
              </a:rPr>
              <a:t> </a:t>
            </a:r>
            <a:r>
              <a:rPr sz="1600" spc="-20" dirty="0">
                <a:solidFill>
                  <a:srgbClr val="585858"/>
                </a:solidFill>
                <a:latin typeface="Century Gothic"/>
                <a:cs typeface="Century Gothic"/>
              </a:rPr>
              <a:t>D</a:t>
            </a:r>
            <a:r>
              <a:rPr sz="1600" spc="-25" dirty="0">
                <a:solidFill>
                  <a:srgbClr val="585858"/>
                </a:solidFill>
                <a:latin typeface="Century Gothic"/>
                <a:cs typeface="Century Gothic"/>
              </a:rPr>
              <a:t>e</a:t>
            </a:r>
            <a:r>
              <a:rPr sz="1600" spc="-15" dirty="0">
                <a:solidFill>
                  <a:srgbClr val="585858"/>
                </a:solidFill>
                <a:latin typeface="Century Gothic"/>
                <a:cs typeface="Century Gothic"/>
              </a:rPr>
              <a:t>s</a:t>
            </a:r>
            <a:r>
              <a:rPr sz="1600" spc="-5" dirty="0">
                <a:solidFill>
                  <a:srgbClr val="585858"/>
                </a:solidFill>
                <a:latin typeface="Century Gothic"/>
                <a:cs typeface="Century Gothic"/>
              </a:rPr>
              <a:t>k</a:t>
            </a:r>
            <a:r>
              <a:rPr sz="1600" spc="-25" dirty="0">
                <a:solidFill>
                  <a:srgbClr val="585858"/>
                </a:solidFill>
                <a:latin typeface="Century Gothic"/>
                <a:cs typeface="Century Gothic"/>
              </a:rPr>
              <a:t>t</a:t>
            </a:r>
            <a:r>
              <a:rPr sz="1600" spc="-15" dirty="0">
                <a:solidFill>
                  <a:srgbClr val="585858"/>
                </a:solidFill>
                <a:latin typeface="Century Gothic"/>
                <a:cs typeface="Century Gothic"/>
              </a:rPr>
              <a:t>op</a:t>
            </a:r>
            <a:r>
              <a:rPr sz="1600" spc="10" dirty="0">
                <a:solidFill>
                  <a:srgbClr val="585858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entury Gothic"/>
                <a:cs typeface="Century Gothic"/>
              </a:rPr>
              <a:t>or</a:t>
            </a:r>
            <a:r>
              <a:rPr sz="1600" spc="-5" dirty="0">
                <a:solidFill>
                  <a:srgbClr val="585858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entury Gothic"/>
                <a:cs typeface="Century Gothic"/>
              </a:rPr>
              <a:t>Mobi</a:t>
            </a:r>
            <a:r>
              <a:rPr sz="1600" spc="5" dirty="0">
                <a:solidFill>
                  <a:srgbClr val="585858"/>
                </a:solidFill>
                <a:latin typeface="Century Gothic"/>
                <a:cs typeface="Century Gothic"/>
              </a:rPr>
              <a:t>l</a:t>
            </a:r>
            <a:r>
              <a:rPr sz="1600" spc="-15" dirty="0">
                <a:solidFill>
                  <a:srgbClr val="585858"/>
                </a:solidFill>
                <a:latin typeface="Century Gothic"/>
                <a:cs typeface="Century Gothic"/>
              </a:rPr>
              <a:t>e</a:t>
            </a:r>
            <a:endParaRPr sz="1600">
              <a:latin typeface="Century Gothic"/>
              <a:cs typeface="Century Gothic"/>
            </a:endParaRPr>
          </a:p>
          <a:p>
            <a:pPr marL="184785" marR="843915" indent="-172085">
              <a:lnSpc>
                <a:spcPct val="100000"/>
              </a:lnSpc>
              <a:spcBef>
                <a:spcPts val="600"/>
              </a:spcBef>
              <a:buClr>
                <a:srgbClr val="585858"/>
              </a:buClr>
              <a:buFont typeface="Arial"/>
              <a:buChar char="•"/>
              <a:tabLst>
                <a:tab pos="185420" algn="l"/>
              </a:tabLst>
            </a:pPr>
            <a:r>
              <a:rPr sz="1600" spc="-45" dirty="0">
                <a:solidFill>
                  <a:srgbClr val="585858"/>
                </a:solidFill>
                <a:latin typeface="Century Gothic"/>
                <a:cs typeface="Century Gothic"/>
              </a:rPr>
              <a:t>U</a:t>
            </a:r>
            <a:r>
              <a:rPr sz="1600" spc="-15" dirty="0">
                <a:solidFill>
                  <a:srgbClr val="585858"/>
                </a:solidFill>
                <a:latin typeface="Century Gothic"/>
                <a:cs typeface="Century Gothic"/>
              </a:rPr>
              <a:t>se</a:t>
            </a:r>
            <a:r>
              <a:rPr sz="1600" spc="-10" dirty="0">
                <a:solidFill>
                  <a:srgbClr val="585858"/>
                </a:solidFill>
                <a:latin typeface="Century Gothic"/>
                <a:cs typeface="Century Gothic"/>
              </a:rPr>
              <a:t>s</a:t>
            </a:r>
            <a:r>
              <a:rPr sz="1600" spc="35" dirty="0">
                <a:solidFill>
                  <a:srgbClr val="585858"/>
                </a:solidFill>
                <a:latin typeface="Century Gothic"/>
                <a:cs typeface="Century Gothic"/>
              </a:rPr>
              <a:t> </a:t>
            </a:r>
            <a:r>
              <a:rPr sz="1600" spc="-15" dirty="0">
                <a:solidFill>
                  <a:srgbClr val="585858"/>
                </a:solidFill>
                <a:latin typeface="Century Gothic"/>
                <a:cs typeface="Century Gothic"/>
              </a:rPr>
              <a:t>a</a:t>
            </a:r>
            <a:r>
              <a:rPr sz="1600" spc="-10" dirty="0">
                <a:solidFill>
                  <a:srgbClr val="585858"/>
                </a:solidFill>
                <a:latin typeface="Century Gothic"/>
                <a:cs typeface="Century Gothic"/>
              </a:rPr>
              <a:t> </a:t>
            </a:r>
            <a:r>
              <a:rPr sz="1600" spc="-15" dirty="0">
                <a:solidFill>
                  <a:srgbClr val="585858"/>
                </a:solidFill>
                <a:latin typeface="Century Gothic"/>
                <a:cs typeface="Century Gothic"/>
              </a:rPr>
              <a:t>s</a:t>
            </a:r>
            <a:r>
              <a:rPr sz="1600" spc="-5" dirty="0">
                <a:solidFill>
                  <a:srgbClr val="585858"/>
                </a:solidFill>
                <a:latin typeface="Century Gothic"/>
                <a:cs typeface="Century Gothic"/>
              </a:rPr>
              <a:t>u</a:t>
            </a:r>
            <a:r>
              <a:rPr sz="1600" spc="-20" dirty="0">
                <a:solidFill>
                  <a:srgbClr val="585858"/>
                </a:solidFill>
                <a:latin typeface="Century Gothic"/>
                <a:cs typeface="Century Gothic"/>
              </a:rPr>
              <a:t>b</a:t>
            </a:r>
            <a:r>
              <a:rPr sz="1600" spc="-5" dirty="0">
                <a:solidFill>
                  <a:srgbClr val="585858"/>
                </a:solidFill>
                <a:latin typeface="Century Gothic"/>
                <a:cs typeface="Century Gothic"/>
              </a:rPr>
              <a:t>s</a:t>
            </a:r>
            <a:r>
              <a:rPr sz="1600" spc="-20" dirty="0">
                <a:solidFill>
                  <a:srgbClr val="585858"/>
                </a:solidFill>
                <a:latin typeface="Century Gothic"/>
                <a:cs typeface="Century Gothic"/>
              </a:rPr>
              <a:t>e</a:t>
            </a:r>
            <a:r>
              <a:rPr sz="1600" spc="-10" dirty="0">
                <a:solidFill>
                  <a:srgbClr val="585858"/>
                </a:solidFill>
                <a:latin typeface="Century Gothic"/>
                <a:cs typeface="Century Gothic"/>
              </a:rPr>
              <a:t>t</a:t>
            </a:r>
            <a:r>
              <a:rPr sz="1600" spc="-15" dirty="0">
                <a:solidFill>
                  <a:srgbClr val="585858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entury Gothic"/>
                <a:cs typeface="Century Gothic"/>
              </a:rPr>
              <a:t>of</a:t>
            </a:r>
            <a:r>
              <a:rPr sz="1600" dirty="0">
                <a:solidFill>
                  <a:srgbClr val="585858"/>
                </a:solidFill>
                <a:latin typeface="Century Gothic"/>
                <a:cs typeface="Century Gothic"/>
              </a:rPr>
              <a:t> </a:t>
            </a:r>
            <a:r>
              <a:rPr sz="1600" spc="-15" dirty="0">
                <a:solidFill>
                  <a:srgbClr val="585858"/>
                </a:solidFill>
                <a:latin typeface="Century Gothic"/>
                <a:cs typeface="Century Gothic"/>
              </a:rPr>
              <a:t>s</a:t>
            </a:r>
            <a:r>
              <a:rPr sz="1600" spc="-10" dirty="0">
                <a:solidFill>
                  <a:srgbClr val="585858"/>
                </a:solidFill>
                <a:latin typeface="Century Gothic"/>
                <a:cs typeface="Century Gothic"/>
              </a:rPr>
              <a:t>p</a:t>
            </a:r>
            <a:r>
              <a:rPr sz="1600" spc="-20" dirty="0">
                <a:solidFill>
                  <a:srgbClr val="585858"/>
                </a:solidFill>
                <a:latin typeface="Century Gothic"/>
                <a:cs typeface="Century Gothic"/>
              </a:rPr>
              <a:t>ace</a:t>
            </a:r>
            <a:r>
              <a:rPr sz="1600" spc="-10" dirty="0">
                <a:solidFill>
                  <a:srgbClr val="585858"/>
                </a:solidFill>
                <a:latin typeface="Century Gothic"/>
                <a:cs typeface="Century Gothic"/>
              </a:rPr>
              <a:t> informa</a:t>
            </a:r>
            <a:r>
              <a:rPr sz="1600" spc="-20" dirty="0">
                <a:solidFill>
                  <a:srgbClr val="585858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585858"/>
                </a:solidFill>
                <a:latin typeface="Century Gothic"/>
                <a:cs typeface="Century Gothic"/>
              </a:rPr>
              <a:t>ion</a:t>
            </a:r>
            <a:endParaRPr sz="16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buClr>
                <a:srgbClr val="585858"/>
              </a:buClr>
              <a:buFont typeface="Arial"/>
              <a:buChar char="•"/>
            </a:pPr>
            <a:endParaRPr sz="1600">
              <a:latin typeface="Times New Roman"/>
              <a:cs typeface="Times New Roman"/>
            </a:endParaRPr>
          </a:p>
          <a:p>
            <a:pPr marL="424180">
              <a:lnSpc>
                <a:spcPct val="100000"/>
              </a:lnSpc>
              <a:spcBef>
                <a:spcPts val="1320"/>
              </a:spcBef>
            </a:pPr>
            <a:r>
              <a:rPr sz="1350" dirty="0">
                <a:solidFill>
                  <a:srgbClr val="3A3838"/>
                </a:solidFill>
                <a:latin typeface="Century Gothic"/>
                <a:cs typeface="Century Gothic"/>
              </a:rPr>
              <a:t>Key</a:t>
            </a:r>
            <a:r>
              <a:rPr sz="1350" spc="-1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350" dirty="0">
                <a:solidFill>
                  <a:srgbClr val="3A3838"/>
                </a:solidFill>
                <a:latin typeface="Century Gothic"/>
                <a:cs typeface="Century Gothic"/>
              </a:rPr>
              <a:t>Fe</a:t>
            </a:r>
            <a:r>
              <a:rPr sz="1350" spc="-10" dirty="0">
                <a:solidFill>
                  <a:srgbClr val="3A3838"/>
                </a:solidFill>
                <a:latin typeface="Century Gothic"/>
                <a:cs typeface="Century Gothic"/>
              </a:rPr>
              <a:t>a</a:t>
            </a:r>
            <a:r>
              <a:rPr sz="1350" spc="5" dirty="0">
                <a:solidFill>
                  <a:srgbClr val="3A3838"/>
                </a:solidFill>
                <a:latin typeface="Century Gothic"/>
                <a:cs typeface="Century Gothic"/>
              </a:rPr>
              <a:t>t</a:t>
            </a:r>
            <a:r>
              <a:rPr sz="1350" dirty="0">
                <a:solidFill>
                  <a:srgbClr val="3A3838"/>
                </a:solidFill>
                <a:latin typeface="Century Gothic"/>
                <a:cs typeface="Century Gothic"/>
              </a:rPr>
              <a:t>ures:</a:t>
            </a:r>
            <a:endParaRPr sz="1350">
              <a:latin typeface="Century Gothic"/>
              <a:cs typeface="Century Gothic"/>
            </a:endParaRPr>
          </a:p>
          <a:p>
            <a:pPr marL="1053465" lvl="1" indent="-286385">
              <a:lnSpc>
                <a:spcPct val="100000"/>
              </a:lnSpc>
              <a:buClr>
                <a:srgbClr val="3A3838"/>
              </a:buClr>
              <a:buFont typeface="Arial"/>
              <a:buChar char="•"/>
              <a:tabLst>
                <a:tab pos="1054100" algn="l"/>
              </a:tabLst>
            </a:pPr>
            <a:r>
              <a:rPr sz="1350" dirty="0">
                <a:solidFill>
                  <a:srgbClr val="3A3838"/>
                </a:solidFill>
                <a:latin typeface="Century Gothic"/>
                <a:cs typeface="Century Gothic"/>
              </a:rPr>
              <a:t>S</a:t>
            </a:r>
            <a:r>
              <a:rPr sz="1350" spc="-10" dirty="0">
                <a:solidFill>
                  <a:srgbClr val="3A3838"/>
                </a:solidFill>
                <a:latin typeface="Century Gothic"/>
                <a:cs typeface="Century Gothic"/>
              </a:rPr>
              <a:t>e</a:t>
            </a:r>
            <a:r>
              <a:rPr sz="1350" spc="-5" dirty="0">
                <a:solidFill>
                  <a:srgbClr val="3A3838"/>
                </a:solidFill>
                <a:latin typeface="Century Gothic"/>
                <a:cs typeface="Century Gothic"/>
              </a:rPr>
              <a:t>arch</a:t>
            </a:r>
            <a:endParaRPr sz="1350">
              <a:latin typeface="Century Gothic"/>
              <a:cs typeface="Century Gothic"/>
            </a:endParaRPr>
          </a:p>
          <a:p>
            <a:pPr marL="1053465" lvl="1" indent="-286385">
              <a:lnSpc>
                <a:spcPct val="100000"/>
              </a:lnSpc>
              <a:buClr>
                <a:srgbClr val="3A3838"/>
              </a:buClr>
              <a:buFont typeface="Arial"/>
              <a:buChar char="•"/>
              <a:tabLst>
                <a:tab pos="1054100" algn="l"/>
              </a:tabLst>
            </a:pPr>
            <a:r>
              <a:rPr sz="1350" spc="-5" dirty="0">
                <a:solidFill>
                  <a:srgbClr val="3A3838"/>
                </a:solidFill>
                <a:latin typeface="Century Gothic"/>
                <a:cs typeface="Century Gothic"/>
              </a:rPr>
              <a:t>V</a:t>
            </a:r>
            <a:r>
              <a:rPr sz="1350" spc="20" dirty="0">
                <a:solidFill>
                  <a:srgbClr val="3A3838"/>
                </a:solidFill>
                <a:latin typeface="Century Gothic"/>
                <a:cs typeface="Century Gothic"/>
              </a:rPr>
              <a:t>i</a:t>
            </a:r>
            <a:r>
              <a:rPr sz="1350" spc="-10" dirty="0">
                <a:solidFill>
                  <a:srgbClr val="3A3838"/>
                </a:solidFill>
                <a:latin typeface="Century Gothic"/>
                <a:cs typeface="Century Gothic"/>
              </a:rPr>
              <a:t>e</a:t>
            </a:r>
            <a:r>
              <a:rPr sz="1350" dirty="0">
                <a:solidFill>
                  <a:srgbClr val="3A3838"/>
                </a:solidFill>
                <a:latin typeface="Century Gothic"/>
                <a:cs typeface="Century Gothic"/>
              </a:rPr>
              <a:t>w</a:t>
            </a:r>
            <a:r>
              <a:rPr sz="1350" spc="-3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350" spc="-5" dirty="0">
                <a:solidFill>
                  <a:srgbClr val="3A3838"/>
                </a:solidFill>
                <a:latin typeface="Century Gothic"/>
                <a:cs typeface="Century Gothic"/>
              </a:rPr>
              <a:t>D</a:t>
            </a:r>
            <a:r>
              <a:rPr sz="1350" spc="-10" dirty="0">
                <a:solidFill>
                  <a:srgbClr val="3A3838"/>
                </a:solidFill>
                <a:latin typeface="Century Gothic"/>
                <a:cs typeface="Century Gothic"/>
              </a:rPr>
              <a:t>e</a:t>
            </a:r>
            <a:r>
              <a:rPr sz="1350" spc="5" dirty="0">
                <a:solidFill>
                  <a:srgbClr val="3A3838"/>
                </a:solidFill>
                <a:latin typeface="Century Gothic"/>
                <a:cs typeface="Century Gothic"/>
              </a:rPr>
              <a:t>t</a:t>
            </a:r>
            <a:r>
              <a:rPr sz="1350" spc="-5" dirty="0">
                <a:solidFill>
                  <a:srgbClr val="3A3838"/>
                </a:solidFill>
                <a:latin typeface="Century Gothic"/>
                <a:cs typeface="Century Gothic"/>
              </a:rPr>
              <a:t>a</a:t>
            </a:r>
            <a:r>
              <a:rPr sz="1350" spc="25" dirty="0">
                <a:solidFill>
                  <a:srgbClr val="3A3838"/>
                </a:solidFill>
                <a:latin typeface="Century Gothic"/>
                <a:cs typeface="Century Gothic"/>
              </a:rPr>
              <a:t>i</a:t>
            </a:r>
            <a:r>
              <a:rPr sz="1350" dirty="0">
                <a:solidFill>
                  <a:srgbClr val="3A3838"/>
                </a:solidFill>
                <a:latin typeface="Century Gothic"/>
                <a:cs typeface="Century Gothic"/>
              </a:rPr>
              <a:t>ls</a:t>
            </a:r>
            <a:endParaRPr sz="1350">
              <a:latin typeface="Century Gothic"/>
              <a:cs typeface="Century Gothic"/>
            </a:endParaRPr>
          </a:p>
          <a:p>
            <a:pPr marL="1053465" lvl="1" indent="-286385">
              <a:lnSpc>
                <a:spcPct val="100000"/>
              </a:lnSpc>
              <a:buClr>
                <a:srgbClr val="3A3838"/>
              </a:buClr>
              <a:buFont typeface="Arial"/>
              <a:buChar char="•"/>
              <a:tabLst>
                <a:tab pos="1054100" algn="l"/>
              </a:tabLst>
            </a:pPr>
            <a:r>
              <a:rPr sz="1350" spc="10" dirty="0">
                <a:solidFill>
                  <a:srgbClr val="3A3838"/>
                </a:solidFill>
                <a:latin typeface="Century Gothic"/>
                <a:cs typeface="Century Gothic"/>
              </a:rPr>
              <a:t>M</a:t>
            </a:r>
            <a:r>
              <a:rPr sz="1350" spc="-5" dirty="0">
                <a:solidFill>
                  <a:srgbClr val="3A3838"/>
                </a:solidFill>
                <a:latin typeface="Century Gothic"/>
                <a:cs typeface="Century Gothic"/>
              </a:rPr>
              <a:t>ap</a:t>
            </a:r>
            <a:r>
              <a:rPr sz="1350" spc="-10" dirty="0">
                <a:solidFill>
                  <a:srgbClr val="3A3838"/>
                </a:solidFill>
                <a:latin typeface="Century Gothic"/>
                <a:cs typeface="Century Gothic"/>
              </a:rPr>
              <a:t>/</a:t>
            </a:r>
            <a:r>
              <a:rPr sz="1350" dirty="0">
                <a:solidFill>
                  <a:srgbClr val="3A3838"/>
                </a:solidFill>
                <a:latin typeface="Century Gothic"/>
                <a:cs typeface="Century Gothic"/>
              </a:rPr>
              <a:t>F</a:t>
            </a:r>
            <a:r>
              <a:rPr sz="1350" spc="5" dirty="0">
                <a:solidFill>
                  <a:srgbClr val="3A3838"/>
                </a:solidFill>
                <a:latin typeface="Century Gothic"/>
                <a:cs typeface="Century Gothic"/>
              </a:rPr>
              <a:t>l</a:t>
            </a:r>
            <a:r>
              <a:rPr sz="1350" dirty="0">
                <a:solidFill>
                  <a:srgbClr val="3A3838"/>
                </a:solidFill>
                <a:latin typeface="Century Gothic"/>
                <a:cs typeface="Century Gothic"/>
              </a:rPr>
              <a:t>oorplan</a:t>
            </a:r>
            <a:r>
              <a:rPr sz="1350" spc="-3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350" spc="15" dirty="0">
                <a:solidFill>
                  <a:srgbClr val="3A3838"/>
                </a:solidFill>
                <a:latin typeface="Century Gothic"/>
                <a:cs typeface="Century Gothic"/>
              </a:rPr>
              <a:t>I</a:t>
            </a:r>
            <a:r>
              <a:rPr sz="1350" spc="-15" dirty="0">
                <a:solidFill>
                  <a:srgbClr val="3A3838"/>
                </a:solidFill>
                <a:latin typeface="Century Gothic"/>
                <a:cs typeface="Century Gothic"/>
              </a:rPr>
              <a:t>n</a:t>
            </a:r>
            <a:r>
              <a:rPr sz="1350" spc="5" dirty="0">
                <a:solidFill>
                  <a:srgbClr val="3A3838"/>
                </a:solidFill>
                <a:latin typeface="Century Gothic"/>
                <a:cs typeface="Century Gothic"/>
              </a:rPr>
              <a:t>t</a:t>
            </a:r>
            <a:r>
              <a:rPr sz="1350" spc="-10" dirty="0">
                <a:solidFill>
                  <a:srgbClr val="3A3838"/>
                </a:solidFill>
                <a:latin typeface="Century Gothic"/>
                <a:cs typeface="Century Gothic"/>
              </a:rPr>
              <a:t>e</a:t>
            </a:r>
            <a:r>
              <a:rPr sz="1350" spc="-15" dirty="0">
                <a:solidFill>
                  <a:srgbClr val="3A3838"/>
                </a:solidFill>
                <a:latin typeface="Century Gothic"/>
                <a:cs typeface="Century Gothic"/>
              </a:rPr>
              <a:t>r</a:t>
            </a:r>
            <a:r>
              <a:rPr sz="1350" spc="-5" dirty="0">
                <a:solidFill>
                  <a:srgbClr val="3A3838"/>
                </a:solidFill>
                <a:latin typeface="Century Gothic"/>
                <a:cs typeface="Century Gothic"/>
              </a:rPr>
              <a:t>ac</a:t>
            </a:r>
            <a:r>
              <a:rPr sz="1350" spc="-10" dirty="0">
                <a:solidFill>
                  <a:srgbClr val="3A3838"/>
                </a:solidFill>
                <a:latin typeface="Century Gothic"/>
                <a:cs typeface="Century Gothic"/>
              </a:rPr>
              <a:t>t</a:t>
            </a:r>
            <a:r>
              <a:rPr sz="1350" spc="10" dirty="0">
                <a:solidFill>
                  <a:srgbClr val="3A3838"/>
                </a:solidFill>
                <a:latin typeface="Century Gothic"/>
                <a:cs typeface="Century Gothic"/>
              </a:rPr>
              <a:t>i</a:t>
            </a:r>
            <a:r>
              <a:rPr sz="1350" dirty="0">
                <a:solidFill>
                  <a:srgbClr val="3A3838"/>
                </a:solidFill>
                <a:latin typeface="Century Gothic"/>
                <a:cs typeface="Century Gothic"/>
              </a:rPr>
              <a:t>on</a:t>
            </a:r>
            <a:endParaRPr sz="1350">
              <a:latin typeface="Century Gothic"/>
              <a:cs typeface="Century Gothic"/>
            </a:endParaRPr>
          </a:p>
          <a:p>
            <a:pPr marL="1053465" lvl="1" indent="-286385">
              <a:lnSpc>
                <a:spcPct val="100000"/>
              </a:lnSpc>
              <a:buClr>
                <a:srgbClr val="3A3838"/>
              </a:buClr>
              <a:buFont typeface="Arial"/>
              <a:buChar char="•"/>
              <a:tabLst>
                <a:tab pos="1054100" algn="l"/>
              </a:tabLst>
            </a:pPr>
            <a:r>
              <a:rPr sz="1350" spc="-10" dirty="0">
                <a:solidFill>
                  <a:srgbClr val="3A3838"/>
                </a:solidFill>
                <a:latin typeface="Century Gothic"/>
                <a:cs typeface="Century Gothic"/>
              </a:rPr>
              <a:t>V</a:t>
            </a:r>
            <a:r>
              <a:rPr sz="1350" spc="25" dirty="0">
                <a:solidFill>
                  <a:srgbClr val="3A3838"/>
                </a:solidFill>
                <a:latin typeface="Century Gothic"/>
                <a:cs typeface="Century Gothic"/>
              </a:rPr>
              <a:t>i</a:t>
            </a:r>
            <a:r>
              <a:rPr sz="1350" spc="-10" dirty="0">
                <a:solidFill>
                  <a:srgbClr val="3A3838"/>
                </a:solidFill>
                <a:latin typeface="Century Gothic"/>
                <a:cs typeface="Century Gothic"/>
              </a:rPr>
              <a:t>e</a:t>
            </a:r>
            <a:r>
              <a:rPr sz="1350" dirty="0">
                <a:solidFill>
                  <a:srgbClr val="3A3838"/>
                </a:solidFill>
                <a:latin typeface="Century Gothic"/>
                <a:cs typeface="Century Gothic"/>
              </a:rPr>
              <a:t>w</a:t>
            </a:r>
            <a:r>
              <a:rPr sz="1350" spc="-3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350" dirty="0">
                <a:solidFill>
                  <a:srgbClr val="3A3838"/>
                </a:solidFill>
                <a:latin typeface="Century Gothic"/>
                <a:cs typeface="Century Gothic"/>
              </a:rPr>
              <a:t>Relat</a:t>
            </a:r>
            <a:r>
              <a:rPr sz="1350" spc="-10" dirty="0">
                <a:solidFill>
                  <a:srgbClr val="3A3838"/>
                </a:solidFill>
                <a:latin typeface="Century Gothic"/>
                <a:cs typeface="Century Gothic"/>
              </a:rPr>
              <a:t>e</a:t>
            </a:r>
            <a:r>
              <a:rPr sz="1350" dirty="0">
                <a:solidFill>
                  <a:srgbClr val="3A3838"/>
                </a:solidFill>
                <a:latin typeface="Century Gothic"/>
                <a:cs typeface="Century Gothic"/>
              </a:rPr>
              <a:t>d</a:t>
            </a:r>
            <a:endParaRPr sz="1350">
              <a:latin typeface="Century Gothic"/>
              <a:cs typeface="Century Gothic"/>
            </a:endParaRPr>
          </a:p>
          <a:p>
            <a:pPr marL="1053465" lvl="1" indent="-286385">
              <a:lnSpc>
                <a:spcPct val="100000"/>
              </a:lnSpc>
              <a:buClr>
                <a:srgbClr val="3A3838"/>
              </a:buClr>
              <a:buFont typeface="Arial"/>
              <a:buChar char="•"/>
              <a:tabLst>
                <a:tab pos="1054100" algn="l"/>
              </a:tabLst>
            </a:pPr>
            <a:r>
              <a:rPr sz="1350" dirty="0">
                <a:solidFill>
                  <a:srgbClr val="3A3838"/>
                </a:solidFill>
                <a:latin typeface="Century Gothic"/>
                <a:cs typeface="Century Gothic"/>
              </a:rPr>
              <a:t>Sw</a:t>
            </a:r>
            <a:r>
              <a:rPr sz="1350" spc="25" dirty="0">
                <a:solidFill>
                  <a:srgbClr val="3A3838"/>
                </a:solidFill>
                <a:latin typeface="Century Gothic"/>
                <a:cs typeface="Century Gothic"/>
              </a:rPr>
              <a:t>i</a:t>
            </a:r>
            <a:r>
              <a:rPr sz="1350" spc="5" dirty="0">
                <a:solidFill>
                  <a:srgbClr val="3A3838"/>
                </a:solidFill>
                <a:latin typeface="Century Gothic"/>
                <a:cs typeface="Century Gothic"/>
              </a:rPr>
              <a:t>t</a:t>
            </a:r>
            <a:r>
              <a:rPr sz="1350" dirty="0">
                <a:solidFill>
                  <a:srgbClr val="3A3838"/>
                </a:solidFill>
                <a:latin typeface="Century Gothic"/>
                <a:cs typeface="Century Gothic"/>
              </a:rPr>
              <a:t>ch</a:t>
            </a:r>
            <a:r>
              <a:rPr sz="1350" spc="-4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350" spc="-5" dirty="0">
                <a:solidFill>
                  <a:srgbClr val="3A3838"/>
                </a:solidFill>
                <a:latin typeface="Century Gothic"/>
                <a:cs typeface="Century Gothic"/>
              </a:rPr>
              <a:t>V</a:t>
            </a:r>
            <a:r>
              <a:rPr sz="1350" spc="20" dirty="0">
                <a:solidFill>
                  <a:srgbClr val="3A3838"/>
                </a:solidFill>
                <a:latin typeface="Century Gothic"/>
                <a:cs typeface="Century Gothic"/>
              </a:rPr>
              <a:t>i</a:t>
            </a:r>
            <a:r>
              <a:rPr sz="1350" spc="-10" dirty="0">
                <a:solidFill>
                  <a:srgbClr val="3A3838"/>
                </a:solidFill>
                <a:latin typeface="Century Gothic"/>
                <a:cs typeface="Century Gothic"/>
              </a:rPr>
              <a:t>e</a:t>
            </a:r>
            <a:r>
              <a:rPr sz="1350" dirty="0">
                <a:solidFill>
                  <a:srgbClr val="3A3838"/>
                </a:solidFill>
                <a:latin typeface="Century Gothic"/>
                <a:cs typeface="Century Gothic"/>
              </a:rPr>
              <a:t>wbys</a:t>
            </a:r>
            <a:endParaRPr sz="1350">
              <a:latin typeface="Century Gothic"/>
              <a:cs typeface="Century Gothic"/>
            </a:endParaRPr>
          </a:p>
          <a:p>
            <a:pPr marL="1053465" lvl="1" indent="-286385">
              <a:lnSpc>
                <a:spcPct val="100000"/>
              </a:lnSpc>
              <a:buClr>
                <a:srgbClr val="3A3838"/>
              </a:buClr>
              <a:buFont typeface="Arial"/>
              <a:buChar char="•"/>
              <a:tabLst>
                <a:tab pos="1054100" algn="l"/>
              </a:tabLst>
            </a:pPr>
            <a:r>
              <a:rPr sz="1350" dirty="0">
                <a:solidFill>
                  <a:srgbClr val="3A3838"/>
                </a:solidFill>
                <a:latin typeface="Century Gothic"/>
                <a:cs typeface="Century Gothic"/>
              </a:rPr>
              <a:t>Pr</a:t>
            </a:r>
            <a:r>
              <a:rPr sz="1350" spc="25" dirty="0">
                <a:solidFill>
                  <a:srgbClr val="3A3838"/>
                </a:solidFill>
                <a:latin typeface="Century Gothic"/>
                <a:cs typeface="Century Gothic"/>
              </a:rPr>
              <a:t>i</a:t>
            </a:r>
            <a:r>
              <a:rPr sz="1350" dirty="0">
                <a:solidFill>
                  <a:srgbClr val="3A3838"/>
                </a:solidFill>
                <a:latin typeface="Century Gothic"/>
                <a:cs typeface="Century Gothic"/>
              </a:rPr>
              <a:t>nt</a:t>
            </a:r>
            <a:endParaRPr sz="1350">
              <a:latin typeface="Century Gothic"/>
              <a:cs typeface="Century Gothic"/>
            </a:endParaRPr>
          </a:p>
          <a:p>
            <a:pPr marL="1053465" lvl="1" indent="-286385">
              <a:lnSpc>
                <a:spcPct val="100000"/>
              </a:lnSpc>
              <a:buClr>
                <a:srgbClr val="3A3838"/>
              </a:buClr>
              <a:buFont typeface="Arial"/>
              <a:buChar char="•"/>
              <a:tabLst>
                <a:tab pos="1054100" algn="l"/>
              </a:tabLst>
            </a:pPr>
            <a:r>
              <a:rPr sz="1350" dirty="0">
                <a:solidFill>
                  <a:srgbClr val="3A3838"/>
                </a:solidFill>
                <a:latin typeface="Century Gothic"/>
                <a:cs typeface="Century Gothic"/>
              </a:rPr>
              <a:t>Sh</a:t>
            </a:r>
            <a:r>
              <a:rPr sz="1350" spc="-5" dirty="0">
                <a:solidFill>
                  <a:srgbClr val="3A3838"/>
                </a:solidFill>
                <a:latin typeface="Century Gothic"/>
                <a:cs typeface="Century Gothic"/>
              </a:rPr>
              <a:t>a</a:t>
            </a:r>
            <a:r>
              <a:rPr sz="1350" dirty="0">
                <a:solidFill>
                  <a:srgbClr val="3A3838"/>
                </a:solidFill>
                <a:latin typeface="Century Gothic"/>
                <a:cs typeface="Century Gothic"/>
              </a:rPr>
              <a:t>re</a:t>
            </a:r>
            <a:endParaRPr sz="135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5" dirty="0"/>
              <a:t>P</a:t>
            </a:r>
            <a:r>
              <a:rPr spc="-10" dirty="0"/>
              <a:t>enn</a:t>
            </a:r>
            <a:r>
              <a:rPr dirty="0"/>
              <a:t> </a:t>
            </a:r>
            <a:r>
              <a:rPr spc="-5" dirty="0"/>
              <a:t>S</a:t>
            </a:r>
            <a:r>
              <a:rPr spc="-15" dirty="0"/>
              <a:t>t</a:t>
            </a:r>
            <a:r>
              <a:rPr spc="-5" dirty="0"/>
              <a:t>a</a:t>
            </a:r>
            <a:r>
              <a:rPr spc="-15" dirty="0"/>
              <a:t>t</a:t>
            </a:r>
            <a:r>
              <a:rPr spc="-10" dirty="0"/>
              <a:t>e</a:t>
            </a:r>
            <a:r>
              <a:rPr spc="15" dirty="0"/>
              <a:t> </a:t>
            </a:r>
            <a:r>
              <a:rPr spc="-10" dirty="0"/>
              <a:t>Un</a:t>
            </a:r>
            <a:r>
              <a:rPr spc="0" dirty="0"/>
              <a:t>i</a:t>
            </a:r>
            <a:r>
              <a:rPr spc="-10" dirty="0"/>
              <a:t>v</a:t>
            </a:r>
            <a:r>
              <a:rPr spc="-5" dirty="0"/>
              <a:t>ers</a:t>
            </a:r>
            <a:r>
              <a:rPr spc="5" dirty="0"/>
              <a:t>i</a:t>
            </a:r>
            <a:r>
              <a:rPr spc="-15" dirty="0"/>
              <a:t>t</a:t>
            </a:r>
            <a:r>
              <a:rPr dirty="0"/>
              <a:t>y</a:t>
            </a:r>
            <a:r>
              <a:rPr spc="-25" dirty="0"/>
              <a:t> </a:t>
            </a:r>
            <a:r>
              <a:rPr spc="-10" dirty="0"/>
              <a:t>F</a:t>
            </a:r>
            <a:r>
              <a:rPr spc="-5" dirty="0"/>
              <a:t>a</a:t>
            </a:r>
            <a:r>
              <a:rPr spc="-10" dirty="0"/>
              <a:t>c</a:t>
            </a:r>
            <a:r>
              <a:rPr spc="10" dirty="0"/>
              <a:t>i</a:t>
            </a:r>
            <a:r>
              <a:rPr spc="-5" dirty="0"/>
              <a:t>l</a:t>
            </a:r>
            <a:r>
              <a:rPr spc="10" dirty="0"/>
              <a:t>i</a:t>
            </a:r>
            <a:r>
              <a:rPr spc="-25" dirty="0"/>
              <a:t>t</a:t>
            </a:r>
            <a:r>
              <a:rPr spc="-5" dirty="0"/>
              <a:t>i</a:t>
            </a:r>
            <a:r>
              <a:rPr dirty="0"/>
              <a:t>es</a:t>
            </a:r>
            <a:r>
              <a:rPr spc="-35" dirty="0"/>
              <a:t> </a:t>
            </a:r>
            <a:r>
              <a:rPr spc="-10" dirty="0"/>
              <a:t>Reso</a:t>
            </a:r>
            <a:r>
              <a:rPr spc="-5" dirty="0"/>
              <a:t>urce</a:t>
            </a:r>
            <a:r>
              <a:rPr dirty="0"/>
              <a:t>s</a:t>
            </a:r>
            <a:r>
              <a:rPr spc="-5" dirty="0"/>
              <a:t> </a:t>
            </a:r>
            <a:r>
              <a:rPr spc="-10" dirty="0"/>
              <a:t>&amp; </a:t>
            </a:r>
            <a:r>
              <a:rPr spc="-15" dirty="0"/>
              <a:t>P</a:t>
            </a:r>
            <a:r>
              <a:rPr spc="-5" dirty="0"/>
              <a:t>la</a:t>
            </a:r>
            <a:r>
              <a:rPr spc="-10" dirty="0"/>
              <a:t>nn</a:t>
            </a:r>
            <a:r>
              <a:rPr spc="10" dirty="0"/>
              <a:t>i</a:t>
            </a:r>
            <a:r>
              <a:rPr spc="-10" dirty="0"/>
              <a:t>ng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5" dirty="0"/>
              <a:t>pe</a:t>
            </a:r>
            <a:r>
              <a:rPr spc="-10" dirty="0"/>
              <a:t>n</a:t>
            </a:r>
            <a:r>
              <a:rPr spc="-5" dirty="0"/>
              <a:t>baysolu</a:t>
            </a:r>
            <a:r>
              <a:rPr spc="-15" dirty="0"/>
              <a:t>t</a:t>
            </a:r>
            <a:r>
              <a:rPr spc="10" dirty="0"/>
              <a:t>i</a:t>
            </a:r>
            <a:r>
              <a:rPr spc="-5" dirty="0"/>
              <a:t>ons</a:t>
            </a:r>
            <a:r>
              <a:rPr spc="-15" dirty="0"/>
              <a:t>.</a:t>
            </a:r>
            <a:r>
              <a:rPr spc="-10" dirty="0"/>
              <a:t>com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9055">
              <a:lnSpc>
                <a:spcPts val="2050"/>
              </a:lnSpc>
            </a:pPr>
            <a:r>
              <a:rPr spc="-10" dirty="0"/>
              <a:t>Other</a:t>
            </a:r>
            <a:r>
              <a:rPr spc="-15" dirty="0"/>
              <a:t> </a:t>
            </a:r>
            <a:r>
              <a:rPr spc="-10" dirty="0"/>
              <a:t>Applications</a:t>
            </a:r>
          </a:p>
          <a:p>
            <a:pPr marL="59055">
              <a:lnSpc>
                <a:spcPts val="2014"/>
              </a:lnSpc>
            </a:pPr>
            <a:r>
              <a:rPr b="0" dirty="0">
                <a:latin typeface="Century Gothic"/>
                <a:cs typeface="Century Gothic"/>
              </a:rPr>
              <a:t>C</a:t>
            </a:r>
            <a:r>
              <a:rPr b="0" spc="-10" dirty="0">
                <a:latin typeface="Century Gothic"/>
                <a:cs typeface="Century Gothic"/>
              </a:rPr>
              <a:t>a</a:t>
            </a:r>
            <a:r>
              <a:rPr b="0" dirty="0">
                <a:latin typeface="Century Gothic"/>
                <a:cs typeface="Century Gothic"/>
              </a:rPr>
              <a:t>mp</a:t>
            </a:r>
            <a:r>
              <a:rPr b="0" spc="-10" dirty="0">
                <a:latin typeface="Century Gothic"/>
                <a:cs typeface="Century Gothic"/>
              </a:rPr>
              <a:t>u</a:t>
            </a:r>
            <a:r>
              <a:rPr b="0" dirty="0">
                <a:latin typeface="Century Gothic"/>
                <a:cs typeface="Century Gothic"/>
              </a:rPr>
              <a:t>s </a:t>
            </a:r>
            <a:r>
              <a:rPr b="0" spc="-20" dirty="0">
                <a:latin typeface="Century Gothic"/>
                <a:cs typeface="Century Gothic"/>
              </a:rPr>
              <a:t>V</a:t>
            </a:r>
            <a:r>
              <a:rPr b="0" spc="20" dirty="0">
                <a:latin typeface="Century Gothic"/>
                <a:cs typeface="Century Gothic"/>
              </a:rPr>
              <a:t>i</a:t>
            </a:r>
            <a:r>
              <a:rPr b="0" spc="-10" dirty="0">
                <a:latin typeface="Century Gothic"/>
                <a:cs typeface="Century Gothic"/>
              </a:rPr>
              <a:t>e</a:t>
            </a:r>
            <a:r>
              <a:rPr b="0" spc="-35" dirty="0">
                <a:latin typeface="Century Gothic"/>
                <a:cs typeface="Century Gothic"/>
              </a:rPr>
              <a:t>w</a:t>
            </a:r>
            <a:r>
              <a:rPr b="0" spc="-10" dirty="0">
                <a:latin typeface="Century Gothic"/>
                <a:cs typeface="Century Gothic"/>
              </a:rPr>
              <a:t>e</a:t>
            </a:r>
            <a:r>
              <a:rPr b="0" dirty="0">
                <a:latin typeface="Century Gothic"/>
                <a:cs typeface="Century Gothic"/>
              </a:rPr>
              <a:t>r</a:t>
            </a:r>
            <a:r>
              <a:rPr b="0" spc="45" dirty="0">
                <a:latin typeface="Century Gothic"/>
                <a:cs typeface="Century Gothic"/>
              </a:rPr>
              <a:t> </a:t>
            </a:r>
            <a:r>
              <a:rPr b="0" spc="-5" dirty="0">
                <a:latin typeface="Century Gothic"/>
                <a:cs typeface="Century Gothic"/>
              </a:rPr>
              <a:t>b</a:t>
            </a:r>
            <a:r>
              <a:rPr b="0" spc="-15" dirty="0">
                <a:latin typeface="Century Gothic"/>
                <a:cs typeface="Century Gothic"/>
              </a:rPr>
              <a:t>a</a:t>
            </a:r>
            <a:r>
              <a:rPr b="0" spc="-5" dirty="0">
                <a:latin typeface="Century Gothic"/>
                <a:cs typeface="Century Gothic"/>
              </a:rPr>
              <a:t>s</a:t>
            </a:r>
            <a:r>
              <a:rPr b="0" spc="15" dirty="0">
                <a:latin typeface="Century Gothic"/>
                <a:cs typeface="Century Gothic"/>
              </a:rPr>
              <a:t>i</a:t>
            </a:r>
            <a:r>
              <a:rPr b="0" dirty="0">
                <a:latin typeface="Century Gothic"/>
                <a:cs typeface="Century Gothic"/>
              </a:rPr>
              <a:t>cs</a:t>
            </a:r>
          </a:p>
        </p:txBody>
      </p:sp>
      <p:sp>
        <p:nvSpPr>
          <p:cNvPr id="3" name="object 3" descr="campus viewer screenshot"/>
          <p:cNvSpPr/>
          <p:nvPr/>
        </p:nvSpPr>
        <p:spPr>
          <a:xfrm>
            <a:off x="1897379" y="1339596"/>
            <a:ext cx="5338572" cy="31760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 descr="campus viewer"/>
          <p:cNvSpPr/>
          <p:nvPr/>
        </p:nvSpPr>
        <p:spPr>
          <a:xfrm>
            <a:off x="2014727" y="1435608"/>
            <a:ext cx="5108448" cy="298856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627757" y="1034879"/>
            <a:ext cx="7112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85"/>
              </a:lnSpc>
            </a:pPr>
            <a:r>
              <a:rPr sz="1600" spc="-10" dirty="0">
                <a:solidFill>
                  <a:srgbClr val="585858"/>
                </a:solidFill>
                <a:latin typeface="Century Gothic"/>
                <a:cs typeface="Century Gothic"/>
              </a:rPr>
              <a:t>S</a:t>
            </a:r>
            <a:r>
              <a:rPr sz="1600" spc="-25" dirty="0">
                <a:solidFill>
                  <a:srgbClr val="585858"/>
                </a:solidFill>
                <a:latin typeface="Century Gothic"/>
                <a:cs typeface="Century Gothic"/>
              </a:rPr>
              <a:t>e</a:t>
            </a:r>
            <a:r>
              <a:rPr sz="1600" spc="-15" dirty="0">
                <a:solidFill>
                  <a:srgbClr val="585858"/>
                </a:solidFill>
                <a:latin typeface="Century Gothic"/>
                <a:cs typeface="Century Gothic"/>
              </a:rPr>
              <a:t>arch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83377" y="4680439"/>
            <a:ext cx="48895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5" dirty="0">
                <a:solidFill>
                  <a:srgbClr val="585858"/>
                </a:solidFill>
                <a:latin typeface="Century Gothic"/>
                <a:cs typeface="Century Gothic"/>
              </a:rPr>
              <a:t>Map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141723" y="1022179"/>
            <a:ext cx="113665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20" dirty="0">
                <a:solidFill>
                  <a:srgbClr val="585858"/>
                </a:solidFill>
                <a:latin typeface="Century Gothic"/>
                <a:cs typeface="Century Gothic"/>
              </a:rPr>
              <a:t>F</a:t>
            </a:r>
            <a:r>
              <a:rPr sz="1600" spc="5" dirty="0">
                <a:solidFill>
                  <a:srgbClr val="585858"/>
                </a:solidFill>
                <a:latin typeface="Century Gothic"/>
                <a:cs typeface="Century Gothic"/>
              </a:rPr>
              <a:t>l</a:t>
            </a:r>
            <a:r>
              <a:rPr sz="1600" spc="-10" dirty="0">
                <a:solidFill>
                  <a:srgbClr val="585858"/>
                </a:solidFill>
                <a:latin typeface="Century Gothic"/>
                <a:cs typeface="Century Gothic"/>
              </a:rPr>
              <a:t>oor</a:t>
            </a:r>
            <a:r>
              <a:rPr sz="1600" spc="5" dirty="0">
                <a:solidFill>
                  <a:srgbClr val="585858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entury Gothic"/>
                <a:cs typeface="Century Gothic"/>
              </a:rPr>
              <a:t>P</a:t>
            </a:r>
            <a:r>
              <a:rPr sz="1600" dirty="0">
                <a:solidFill>
                  <a:srgbClr val="585858"/>
                </a:solidFill>
                <a:latin typeface="Century Gothic"/>
                <a:cs typeface="Century Gothic"/>
              </a:rPr>
              <a:t>i</a:t>
            </a:r>
            <a:r>
              <a:rPr sz="1600" spc="-10" dirty="0">
                <a:solidFill>
                  <a:srgbClr val="585858"/>
                </a:solidFill>
                <a:latin typeface="Century Gothic"/>
                <a:cs typeface="Century Gothic"/>
              </a:rPr>
              <a:t>cker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8086" y="3684738"/>
            <a:ext cx="67564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20" dirty="0">
                <a:solidFill>
                  <a:srgbClr val="585858"/>
                </a:solidFill>
                <a:latin typeface="Century Gothic"/>
                <a:cs typeface="Century Gothic"/>
              </a:rPr>
              <a:t>D</a:t>
            </a:r>
            <a:r>
              <a:rPr sz="1600" spc="-25" dirty="0">
                <a:solidFill>
                  <a:srgbClr val="585858"/>
                </a:solidFill>
                <a:latin typeface="Century Gothic"/>
                <a:cs typeface="Century Gothic"/>
              </a:rPr>
              <a:t>et</a:t>
            </a:r>
            <a:r>
              <a:rPr sz="1600" spc="-15" dirty="0">
                <a:solidFill>
                  <a:srgbClr val="585858"/>
                </a:solidFill>
                <a:latin typeface="Century Gothic"/>
                <a:cs typeface="Century Gothic"/>
              </a:rPr>
              <a:t>ai</a:t>
            </a:r>
            <a:r>
              <a:rPr sz="1600" spc="5" dirty="0">
                <a:solidFill>
                  <a:srgbClr val="585858"/>
                </a:solidFill>
                <a:latin typeface="Century Gothic"/>
                <a:cs typeface="Century Gothic"/>
              </a:rPr>
              <a:t>l</a:t>
            </a:r>
            <a:r>
              <a:rPr sz="1600" spc="-10" dirty="0">
                <a:solidFill>
                  <a:srgbClr val="585858"/>
                </a:solidFill>
                <a:latin typeface="Century Gothic"/>
                <a:cs typeface="Century Gothic"/>
              </a:rPr>
              <a:t>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55722" y="4680439"/>
            <a:ext cx="137350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dirty="0">
                <a:solidFill>
                  <a:srgbClr val="585858"/>
                </a:solidFill>
                <a:latin typeface="Century Gothic"/>
                <a:cs typeface="Century Gothic"/>
              </a:rPr>
              <a:t>A</a:t>
            </a:r>
            <a:r>
              <a:rPr sz="1600" spc="-15" dirty="0">
                <a:solidFill>
                  <a:srgbClr val="585858"/>
                </a:solidFill>
                <a:latin typeface="Century Gothic"/>
                <a:cs typeface="Century Gothic"/>
              </a:rPr>
              <a:t>c</a:t>
            </a:r>
            <a:r>
              <a:rPr sz="1600" spc="-25" dirty="0">
                <a:solidFill>
                  <a:srgbClr val="585858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585858"/>
                </a:solidFill>
                <a:latin typeface="Century Gothic"/>
                <a:cs typeface="Century Gothic"/>
              </a:rPr>
              <a:t>ions</a:t>
            </a:r>
            <a:r>
              <a:rPr sz="1600" spc="10" dirty="0">
                <a:solidFill>
                  <a:srgbClr val="585858"/>
                </a:solidFill>
                <a:latin typeface="Century Gothic"/>
                <a:cs typeface="Century Gothic"/>
              </a:rPr>
              <a:t> </a:t>
            </a:r>
            <a:r>
              <a:rPr sz="1600" spc="-15" dirty="0">
                <a:solidFill>
                  <a:srgbClr val="585858"/>
                </a:solidFill>
                <a:latin typeface="Century Gothic"/>
                <a:cs typeface="Century Gothic"/>
              </a:rPr>
              <a:t>M</a:t>
            </a:r>
            <a:r>
              <a:rPr sz="1600" spc="-25" dirty="0">
                <a:solidFill>
                  <a:srgbClr val="585858"/>
                </a:solidFill>
                <a:latin typeface="Century Gothic"/>
                <a:cs typeface="Century Gothic"/>
              </a:rPr>
              <a:t>e</a:t>
            </a:r>
            <a:r>
              <a:rPr sz="1600" spc="-10" dirty="0">
                <a:solidFill>
                  <a:srgbClr val="585858"/>
                </a:solidFill>
                <a:latin typeface="Century Gothic"/>
                <a:cs typeface="Century Gothic"/>
              </a:rPr>
              <a:t>nu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39648" y="1219791"/>
            <a:ext cx="139763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30" dirty="0">
                <a:solidFill>
                  <a:srgbClr val="585858"/>
                </a:solidFill>
                <a:latin typeface="Century Gothic"/>
                <a:cs typeface="Century Gothic"/>
              </a:rPr>
              <a:t>T</a:t>
            </a:r>
            <a:r>
              <a:rPr sz="1600" spc="-15" dirty="0">
                <a:solidFill>
                  <a:srgbClr val="585858"/>
                </a:solidFill>
                <a:latin typeface="Century Gothic"/>
                <a:cs typeface="Century Gothic"/>
              </a:rPr>
              <a:t>o</a:t>
            </a:r>
            <a:r>
              <a:rPr sz="1600" spc="-25" dirty="0">
                <a:solidFill>
                  <a:srgbClr val="585858"/>
                </a:solidFill>
                <a:latin typeface="Century Gothic"/>
                <a:cs typeface="Century Gothic"/>
              </a:rPr>
              <a:t>gg</a:t>
            </a:r>
            <a:r>
              <a:rPr sz="1600" spc="5" dirty="0">
                <a:solidFill>
                  <a:srgbClr val="585858"/>
                </a:solidFill>
                <a:latin typeface="Century Gothic"/>
                <a:cs typeface="Century Gothic"/>
              </a:rPr>
              <a:t>l</a:t>
            </a:r>
            <a:r>
              <a:rPr sz="1600" spc="-15" dirty="0">
                <a:solidFill>
                  <a:srgbClr val="585858"/>
                </a:solidFill>
                <a:latin typeface="Century Gothic"/>
                <a:cs typeface="Century Gothic"/>
              </a:rPr>
              <a:t>e</a:t>
            </a:r>
            <a:r>
              <a:rPr sz="1600" spc="30" dirty="0">
                <a:solidFill>
                  <a:srgbClr val="585858"/>
                </a:solidFill>
                <a:latin typeface="Century Gothic"/>
                <a:cs typeface="Century Gothic"/>
              </a:rPr>
              <a:t> </a:t>
            </a:r>
            <a:r>
              <a:rPr sz="1600" spc="-20" dirty="0">
                <a:solidFill>
                  <a:srgbClr val="585858"/>
                </a:solidFill>
                <a:latin typeface="Century Gothic"/>
                <a:cs typeface="Century Gothic"/>
              </a:rPr>
              <a:t>De</a:t>
            </a:r>
            <a:r>
              <a:rPr sz="1600" spc="-25" dirty="0">
                <a:solidFill>
                  <a:srgbClr val="585858"/>
                </a:solidFill>
                <a:latin typeface="Century Gothic"/>
                <a:cs typeface="Century Gothic"/>
              </a:rPr>
              <a:t>t</a:t>
            </a:r>
            <a:r>
              <a:rPr sz="1600" spc="-20" dirty="0">
                <a:solidFill>
                  <a:srgbClr val="585858"/>
                </a:solidFill>
                <a:latin typeface="Century Gothic"/>
                <a:cs typeface="Century Gothic"/>
              </a:rPr>
              <a:t>a</a:t>
            </a:r>
            <a:r>
              <a:rPr sz="1600" spc="-5" dirty="0">
                <a:solidFill>
                  <a:srgbClr val="585858"/>
                </a:solidFill>
                <a:latin typeface="Century Gothic"/>
                <a:cs typeface="Century Gothic"/>
              </a:rPr>
              <a:t>i</a:t>
            </a:r>
            <a:r>
              <a:rPr sz="1600" spc="5" dirty="0">
                <a:solidFill>
                  <a:srgbClr val="585858"/>
                </a:solidFill>
                <a:latin typeface="Century Gothic"/>
                <a:cs typeface="Century Gothic"/>
              </a:rPr>
              <a:t>l</a:t>
            </a:r>
            <a:r>
              <a:rPr sz="1600" spc="-10" dirty="0">
                <a:solidFill>
                  <a:srgbClr val="585858"/>
                </a:solidFill>
                <a:latin typeface="Century Gothic"/>
                <a:cs typeface="Century Gothic"/>
              </a:rPr>
              <a:t>s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88086" y="1933531"/>
            <a:ext cx="124142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30" dirty="0">
                <a:solidFill>
                  <a:srgbClr val="585858"/>
                </a:solidFill>
                <a:latin typeface="Century Gothic"/>
                <a:cs typeface="Century Gothic"/>
              </a:rPr>
              <a:t>T</a:t>
            </a:r>
            <a:r>
              <a:rPr sz="1600" spc="-20" dirty="0">
                <a:solidFill>
                  <a:srgbClr val="585858"/>
                </a:solidFill>
                <a:latin typeface="Century Gothic"/>
                <a:cs typeface="Century Gothic"/>
              </a:rPr>
              <a:t>a</a:t>
            </a:r>
            <a:r>
              <a:rPr sz="1600" spc="-15" dirty="0">
                <a:solidFill>
                  <a:srgbClr val="585858"/>
                </a:solidFill>
                <a:latin typeface="Century Gothic"/>
                <a:cs typeface="Century Gothic"/>
              </a:rPr>
              <a:t>b</a:t>
            </a:r>
            <a:r>
              <a:rPr sz="1600" spc="10" dirty="0">
                <a:solidFill>
                  <a:srgbClr val="585858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entury Gothic"/>
                <a:cs typeface="Century Gothic"/>
              </a:rPr>
              <a:t>S</a:t>
            </a:r>
            <a:r>
              <a:rPr sz="1600" spc="-25" dirty="0">
                <a:solidFill>
                  <a:srgbClr val="585858"/>
                </a:solidFill>
                <a:latin typeface="Century Gothic"/>
                <a:cs typeface="Century Gothic"/>
              </a:rPr>
              <a:t>e</a:t>
            </a:r>
            <a:r>
              <a:rPr sz="1600" spc="5" dirty="0">
                <a:solidFill>
                  <a:srgbClr val="585858"/>
                </a:solidFill>
                <a:latin typeface="Century Gothic"/>
                <a:cs typeface="Century Gothic"/>
              </a:rPr>
              <a:t>l</a:t>
            </a:r>
            <a:r>
              <a:rPr sz="1600" spc="-20" dirty="0">
                <a:solidFill>
                  <a:srgbClr val="585858"/>
                </a:solidFill>
                <a:latin typeface="Century Gothic"/>
                <a:cs typeface="Century Gothic"/>
              </a:rPr>
              <a:t>e</a:t>
            </a:r>
            <a:r>
              <a:rPr sz="1600" spc="-15" dirty="0">
                <a:solidFill>
                  <a:srgbClr val="585858"/>
                </a:solidFill>
                <a:latin typeface="Century Gothic"/>
                <a:cs typeface="Century Gothic"/>
              </a:rPr>
              <a:t>c</a:t>
            </a:r>
            <a:r>
              <a:rPr sz="1600" spc="-25" dirty="0">
                <a:solidFill>
                  <a:srgbClr val="585858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585858"/>
                </a:solidFill>
                <a:latin typeface="Century Gothic"/>
                <a:cs typeface="Century Gothic"/>
              </a:rPr>
              <a:t>or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88086" y="3079929"/>
            <a:ext cx="904875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-5" dirty="0">
                <a:solidFill>
                  <a:srgbClr val="585858"/>
                </a:solidFill>
                <a:latin typeface="Century Gothic"/>
                <a:cs typeface="Century Gothic"/>
              </a:rPr>
              <a:t>H</a:t>
            </a:r>
            <a:r>
              <a:rPr sz="1500" spc="10" dirty="0">
                <a:solidFill>
                  <a:srgbClr val="585858"/>
                </a:solidFill>
                <a:latin typeface="Century Gothic"/>
                <a:cs typeface="Century Gothic"/>
              </a:rPr>
              <a:t>i</a:t>
            </a:r>
            <a:r>
              <a:rPr sz="1500" spc="-10" dirty="0">
                <a:solidFill>
                  <a:srgbClr val="585858"/>
                </a:solidFill>
                <a:latin typeface="Century Gothic"/>
                <a:cs typeface="Century Gothic"/>
              </a:rPr>
              <a:t>erarchy</a:t>
            </a:r>
            <a:endParaRPr sz="150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511542" y="1739063"/>
            <a:ext cx="1270635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dirty="0">
                <a:solidFill>
                  <a:srgbClr val="585858"/>
                </a:solidFill>
                <a:latin typeface="Century Gothic"/>
                <a:cs typeface="Century Gothic"/>
              </a:rPr>
              <a:t>Map</a:t>
            </a:r>
            <a:r>
              <a:rPr sz="1500" spc="-10" dirty="0">
                <a:solidFill>
                  <a:srgbClr val="585858"/>
                </a:solidFill>
                <a:latin typeface="Century Gothic"/>
                <a:cs typeface="Century Gothic"/>
              </a:rPr>
              <a:t> Contro</a:t>
            </a:r>
            <a:r>
              <a:rPr sz="1500" spc="10" dirty="0">
                <a:solidFill>
                  <a:srgbClr val="585858"/>
                </a:solidFill>
                <a:latin typeface="Century Gothic"/>
                <a:cs typeface="Century Gothic"/>
              </a:rPr>
              <a:t>l</a:t>
            </a:r>
            <a:r>
              <a:rPr sz="1500" dirty="0">
                <a:solidFill>
                  <a:srgbClr val="585858"/>
                </a:solidFill>
                <a:latin typeface="Century Gothic"/>
                <a:cs typeface="Century Gothic"/>
              </a:rPr>
              <a:t>s</a:t>
            </a:r>
            <a:endParaRPr sz="15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511542" y="2816947"/>
            <a:ext cx="67945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5" dirty="0">
                <a:solidFill>
                  <a:srgbClr val="585858"/>
                </a:solidFill>
                <a:latin typeface="Century Gothic"/>
                <a:cs typeface="Century Gothic"/>
              </a:rPr>
              <a:t>Popup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283197" y="1022179"/>
            <a:ext cx="115760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20" dirty="0">
                <a:solidFill>
                  <a:srgbClr val="585858"/>
                </a:solidFill>
                <a:latin typeface="Century Gothic"/>
                <a:cs typeface="Century Gothic"/>
              </a:rPr>
              <a:t>Home/He</a:t>
            </a:r>
            <a:r>
              <a:rPr sz="1600" spc="5" dirty="0">
                <a:solidFill>
                  <a:srgbClr val="585858"/>
                </a:solidFill>
                <a:latin typeface="Century Gothic"/>
                <a:cs typeface="Century Gothic"/>
              </a:rPr>
              <a:t>l</a:t>
            </a:r>
            <a:r>
              <a:rPr sz="1600" spc="-15" dirty="0">
                <a:solidFill>
                  <a:srgbClr val="585858"/>
                </a:solidFill>
                <a:latin typeface="Century Gothic"/>
                <a:cs typeface="Century Gothic"/>
              </a:rPr>
              <a:t>p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6" name="object 16" descr="line to &quot;search&quot;"/>
          <p:cNvSpPr/>
          <p:nvPr/>
        </p:nvSpPr>
        <p:spPr>
          <a:xfrm>
            <a:off x="2609975" y="1261110"/>
            <a:ext cx="177800" cy="335280"/>
          </a:xfrm>
          <a:custGeom>
            <a:avLst/>
            <a:gdLst/>
            <a:ahLst/>
            <a:cxnLst/>
            <a:rect l="l" t="t" r="r" b="b"/>
            <a:pathLst>
              <a:path w="177800" h="335280">
                <a:moveTo>
                  <a:pt x="32432" y="262284"/>
                </a:moveTo>
                <a:lnTo>
                  <a:pt x="0" y="295895"/>
                </a:lnTo>
                <a:lnTo>
                  <a:pt x="925" y="307885"/>
                </a:lnTo>
                <a:lnTo>
                  <a:pt x="5485" y="318927"/>
                </a:lnTo>
                <a:lnTo>
                  <a:pt x="13338" y="328128"/>
                </a:lnTo>
                <a:lnTo>
                  <a:pt x="27643" y="333544"/>
                </a:lnTo>
                <a:lnTo>
                  <a:pt x="40595" y="335180"/>
                </a:lnTo>
                <a:lnTo>
                  <a:pt x="51946" y="333429"/>
                </a:lnTo>
                <a:lnTo>
                  <a:pt x="61448" y="328684"/>
                </a:lnTo>
                <a:lnTo>
                  <a:pt x="68854" y="321339"/>
                </a:lnTo>
                <a:lnTo>
                  <a:pt x="73586" y="307524"/>
                </a:lnTo>
                <a:lnTo>
                  <a:pt x="73871" y="303656"/>
                </a:lnTo>
                <a:lnTo>
                  <a:pt x="48388" y="303656"/>
                </a:lnTo>
                <a:lnTo>
                  <a:pt x="27560" y="294513"/>
                </a:lnTo>
                <a:lnTo>
                  <a:pt x="41551" y="262578"/>
                </a:lnTo>
                <a:lnTo>
                  <a:pt x="32432" y="262284"/>
                </a:lnTo>
                <a:close/>
              </a:path>
              <a:path w="177800" h="335280">
                <a:moveTo>
                  <a:pt x="41551" y="262578"/>
                </a:moveTo>
                <a:lnTo>
                  <a:pt x="27560" y="294513"/>
                </a:lnTo>
                <a:lnTo>
                  <a:pt x="48388" y="303656"/>
                </a:lnTo>
                <a:lnTo>
                  <a:pt x="62775" y="270819"/>
                </a:lnTo>
                <a:lnTo>
                  <a:pt x="58355" y="266911"/>
                </a:lnTo>
                <a:lnTo>
                  <a:pt x="44961" y="262687"/>
                </a:lnTo>
                <a:lnTo>
                  <a:pt x="41551" y="262578"/>
                </a:lnTo>
                <a:close/>
              </a:path>
              <a:path w="177800" h="335280">
                <a:moveTo>
                  <a:pt x="62775" y="270819"/>
                </a:moveTo>
                <a:lnTo>
                  <a:pt x="48388" y="303656"/>
                </a:lnTo>
                <a:lnTo>
                  <a:pt x="73871" y="303656"/>
                </a:lnTo>
                <a:lnTo>
                  <a:pt x="74442" y="295895"/>
                </a:lnTo>
                <a:lnTo>
                  <a:pt x="74457" y="294513"/>
                </a:lnTo>
                <a:lnTo>
                  <a:pt x="72042" y="283555"/>
                </a:lnTo>
                <a:lnTo>
                  <a:pt x="66526" y="274134"/>
                </a:lnTo>
                <a:lnTo>
                  <a:pt x="62775" y="270819"/>
                </a:lnTo>
                <a:close/>
              </a:path>
              <a:path w="177800" h="335280">
                <a:moveTo>
                  <a:pt x="156592" y="0"/>
                </a:moveTo>
                <a:lnTo>
                  <a:pt x="41551" y="262578"/>
                </a:lnTo>
                <a:lnTo>
                  <a:pt x="44961" y="262687"/>
                </a:lnTo>
                <a:lnTo>
                  <a:pt x="58355" y="266911"/>
                </a:lnTo>
                <a:lnTo>
                  <a:pt x="62775" y="270819"/>
                </a:lnTo>
                <a:lnTo>
                  <a:pt x="177420" y="9143"/>
                </a:lnTo>
                <a:lnTo>
                  <a:pt x="156592" y="0"/>
                </a:lnTo>
                <a:close/>
              </a:path>
            </a:pathLst>
          </a:custGeom>
          <a:solidFill>
            <a:srgbClr val="0846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 descr="line to &quot;home/help&quot;"/>
          <p:cNvSpPr/>
          <p:nvPr/>
        </p:nvSpPr>
        <p:spPr>
          <a:xfrm>
            <a:off x="6502146" y="1262633"/>
            <a:ext cx="76200" cy="211454"/>
          </a:xfrm>
          <a:custGeom>
            <a:avLst/>
            <a:gdLst/>
            <a:ahLst/>
            <a:cxnLst/>
            <a:rect l="l" t="t" r="r" b="b"/>
            <a:pathLst>
              <a:path w="76200" h="211455">
                <a:moveTo>
                  <a:pt x="26670" y="138718"/>
                </a:moveTo>
                <a:lnTo>
                  <a:pt x="16375" y="143046"/>
                </a:lnTo>
                <a:lnTo>
                  <a:pt x="6847" y="151826"/>
                </a:lnTo>
                <a:lnTo>
                  <a:pt x="1341" y="163032"/>
                </a:lnTo>
                <a:lnTo>
                  <a:pt x="0" y="172974"/>
                </a:lnTo>
                <a:lnTo>
                  <a:pt x="2666" y="187034"/>
                </a:lnTo>
                <a:lnTo>
                  <a:pt x="9988" y="198722"/>
                </a:lnTo>
                <a:lnTo>
                  <a:pt x="20947" y="207019"/>
                </a:lnTo>
                <a:lnTo>
                  <a:pt x="34525" y="210909"/>
                </a:lnTo>
                <a:lnTo>
                  <a:pt x="49868" y="208571"/>
                </a:lnTo>
                <a:lnTo>
                  <a:pt x="62266" y="201928"/>
                </a:lnTo>
                <a:lnTo>
                  <a:pt x="71081" y="191871"/>
                </a:lnTo>
                <a:lnTo>
                  <a:pt x="75677" y="179290"/>
                </a:lnTo>
                <a:lnTo>
                  <a:pt x="74907" y="172974"/>
                </a:lnTo>
                <a:lnTo>
                  <a:pt x="26670" y="172974"/>
                </a:lnTo>
                <a:lnTo>
                  <a:pt x="26670" y="138718"/>
                </a:lnTo>
                <a:close/>
              </a:path>
              <a:path w="76200" h="211455">
                <a:moveTo>
                  <a:pt x="46497" y="135814"/>
                </a:moveTo>
                <a:lnTo>
                  <a:pt x="29675" y="137454"/>
                </a:lnTo>
                <a:lnTo>
                  <a:pt x="26670" y="138718"/>
                </a:lnTo>
                <a:lnTo>
                  <a:pt x="26670" y="172974"/>
                </a:lnTo>
                <a:lnTo>
                  <a:pt x="49529" y="172974"/>
                </a:lnTo>
                <a:lnTo>
                  <a:pt x="49529" y="137129"/>
                </a:lnTo>
                <a:lnTo>
                  <a:pt x="46497" y="135814"/>
                </a:lnTo>
                <a:close/>
              </a:path>
              <a:path w="76200" h="211455">
                <a:moveTo>
                  <a:pt x="49529" y="137129"/>
                </a:moveTo>
                <a:lnTo>
                  <a:pt x="49529" y="172974"/>
                </a:lnTo>
                <a:lnTo>
                  <a:pt x="74907" y="172974"/>
                </a:lnTo>
                <a:lnTo>
                  <a:pt x="73701" y="163072"/>
                </a:lnTo>
                <a:lnTo>
                  <a:pt x="67637" y="150153"/>
                </a:lnTo>
                <a:lnTo>
                  <a:pt x="58299" y="140933"/>
                </a:lnTo>
                <a:lnTo>
                  <a:pt x="49529" y="137129"/>
                </a:lnTo>
                <a:close/>
              </a:path>
              <a:path w="76200" h="211455">
                <a:moveTo>
                  <a:pt x="49529" y="0"/>
                </a:moveTo>
                <a:lnTo>
                  <a:pt x="26670" y="0"/>
                </a:lnTo>
                <a:lnTo>
                  <a:pt x="26670" y="138718"/>
                </a:lnTo>
                <a:lnTo>
                  <a:pt x="29675" y="137454"/>
                </a:lnTo>
                <a:lnTo>
                  <a:pt x="46497" y="135814"/>
                </a:lnTo>
                <a:lnTo>
                  <a:pt x="49529" y="135814"/>
                </a:lnTo>
                <a:lnTo>
                  <a:pt x="49529" y="0"/>
                </a:lnTo>
                <a:close/>
              </a:path>
              <a:path w="76200" h="211455">
                <a:moveTo>
                  <a:pt x="49529" y="135814"/>
                </a:moveTo>
                <a:lnTo>
                  <a:pt x="46497" y="135814"/>
                </a:lnTo>
                <a:lnTo>
                  <a:pt x="49529" y="137129"/>
                </a:lnTo>
                <a:lnTo>
                  <a:pt x="49529" y="135814"/>
                </a:lnTo>
                <a:close/>
              </a:path>
            </a:pathLst>
          </a:custGeom>
          <a:solidFill>
            <a:srgbClr val="0846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 descr="line to &quot;map controls&quot;"/>
          <p:cNvSpPr/>
          <p:nvPr/>
        </p:nvSpPr>
        <p:spPr>
          <a:xfrm>
            <a:off x="7085788" y="1890141"/>
            <a:ext cx="349250" cy="128270"/>
          </a:xfrm>
          <a:custGeom>
            <a:avLst/>
            <a:gdLst/>
            <a:ahLst/>
            <a:cxnLst/>
            <a:rect l="l" t="t" r="r" b="b"/>
            <a:pathLst>
              <a:path w="349250" h="128269">
                <a:moveTo>
                  <a:pt x="33060" y="52358"/>
                </a:moveTo>
                <a:lnTo>
                  <a:pt x="2001" y="77991"/>
                </a:lnTo>
                <a:lnTo>
                  <a:pt x="0" y="90377"/>
                </a:lnTo>
                <a:lnTo>
                  <a:pt x="5143" y="105356"/>
                </a:lnTo>
                <a:lnTo>
                  <a:pt x="12755" y="116573"/>
                </a:lnTo>
                <a:lnTo>
                  <a:pt x="22244" y="124029"/>
                </a:lnTo>
                <a:lnTo>
                  <a:pt x="33020" y="127727"/>
                </a:lnTo>
                <a:lnTo>
                  <a:pt x="44494" y="127669"/>
                </a:lnTo>
                <a:lnTo>
                  <a:pt x="57399" y="122367"/>
                </a:lnTo>
                <a:lnTo>
                  <a:pt x="67204" y="114143"/>
                </a:lnTo>
                <a:lnTo>
                  <a:pt x="73589" y="103760"/>
                </a:lnTo>
                <a:lnTo>
                  <a:pt x="74160" y="101219"/>
                </a:lnTo>
                <a:lnTo>
                  <a:pt x="40943" y="101219"/>
                </a:lnTo>
                <a:lnTo>
                  <a:pt x="35355" y="79121"/>
                </a:lnTo>
                <a:lnTo>
                  <a:pt x="67769" y="70793"/>
                </a:lnTo>
                <a:lnTo>
                  <a:pt x="63899" y="64636"/>
                </a:lnTo>
                <a:lnTo>
                  <a:pt x="54709" y="56781"/>
                </a:lnTo>
                <a:lnTo>
                  <a:pt x="44244" y="52712"/>
                </a:lnTo>
                <a:lnTo>
                  <a:pt x="33060" y="52358"/>
                </a:lnTo>
                <a:close/>
              </a:path>
              <a:path w="349250" h="128269">
                <a:moveTo>
                  <a:pt x="67769" y="70793"/>
                </a:moveTo>
                <a:lnTo>
                  <a:pt x="35355" y="79121"/>
                </a:lnTo>
                <a:lnTo>
                  <a:pt x="40943" y="101219"/>
                </a:lnTo>
                <a:lnTo>
                  <a:pt x="76192" y="92167"/>
                </a:lnTo>
                <a:lnTo>
                  <a:pt x="76234" y="91982"/>
                </a:lnTo>
                <a:lnTo>
                  <a:pt x="71259" y="76347"/>
                </a:lnTo>
                <a:lnTo>
                  <a:pt x="67769" y="70793"/>
                </a:lnTo>
                <a:close/>
              </a:path>
              <a:path w="349250" h="128269">
                <a:moveTo>
                  <a:pt x="76192" y="92167"/>
                </a:moveTo>
                <a:lnTo>
                  <a:pt x="40943" y="101219"/>
                </a:lnTo>
                <a:lnTo>
                  <a:pt x="74160" y="101219"/>
                </a:lnTo>
                <a:lnTo>
                  <a:pt x="76192" y="92167"/>
                </a:lnTo>
                <a:close/>
              </a:path>
              <a:path w="349250" h="128269">
                <a:moveTo>
                  <a:pt x="343330" y="0"/>
                </a:moveTo>
                <a:lnTo>
                  <a:pt x="67769" y="70793"/>
                </a:lnTo>
                <a:lnTo>
                  <a:pt x="71259" y="76347"/>
                </a:lnTo>
                <a:lnTo>
                  <a:pt x="76234" y="91982"/>
                </a:lnTo>
                <a:lnTo>
                  <a:pt x="76192" y="92167"/>
                </a:lnTo>
                <a:lnTo>
                  <a:pt x="349045" y="22098"/>
                </a:lnTo>
                <a:lnTo>
                  <a:pt x="343330" y="0"/>
                </a:lnTo>
                <a:close/>
              </a:path>
            </a:pathLst>
          </a:custGeom>
          <a:solidFill>
            <a:srgbClr val="0846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 descr="line to &quot;floor picker&quot;"/>
          <p:cNvSpPr/>
          <p:nvPr/>
        </p:nvSpPr>
        <p:spPr>
          <a:xfrm>
            <a:off x="4025720" y="1265936"/>
            <a:ext cx="461009" cy="533400"/>
          </a:xfrm>
          <a:custGeom>
            <a:avLst/>
            <a:gdLst/>
            <a:ahLst/>
            <a:cxnLst/>
            <a:rect l="l" t="t" r="r" b="b"/>
            <a:pathLst>
              <a:path w="461010" h="533400">
                <a:moveTo>
                  <a:pt x="31738" y="458780"/>
                </a:moveTo>
                <a:lnTo>
                  <a:pt x="0" y="493642"/>
                </a:lnTo>
                <a:lnTo>
                  <a:pt x="1154" y="505484"/>
                </a:lnTo>
                <a:lnTo>
                  <a:pt x="5948" y="516507"/>
                </a:lnTo>
                <a:lnTo>
                  <a:pt x="18205" y="525889"/>
                </a:lnTo>
                <a:lnTo>
                  <a:pt x="30201" y="531225"/>
                </a:lnTo>
                <a:lnTo>
                  <a:pt x="41594" y="532835"/>
                </a:lnTo>
                <a:lnTo>
                  <a:pt x="52044" y="531038"/>
                </a:lnTo>
                <a:lnTo>
                  <a:pt x="61210" y="526154"/>
                </a:lnTo>
                <a:lnTo>
                  <a:pt x="69720" y="514217"/>
                </a:lnTo>
                <a:lnTo>
                  <a:pt x="73882" y="503300"/>
                </a:lnTo>
                <a:lnTo>
                  <a:pt x="46788" y="503300"/>
                </a:lnTo>
                <a:lnTo>
                  <a:pt x="29262" y="488568"/>
                </a:lnTo>
                <a:lnTo>
                  <a:pt x="51802" y="461962"/>
                </a:lnTo>
                <a:lnTo>
                  <a:pt x="43295" y="459100"/>
                </a:lnTo>
                <a:lnTo>
                  <a:pt x="31738" y="458780"/>
                </a:lnTo>
                <a:close/>
              </a:path>
              <a:path w="461010" h="533400">
                <a:moveTo>
                  <a:pt x="51802" y="461962"/>
                </a:moveTo>
                <a:lnTo>
                  <a:pt x="29262" y="488568"/>
                </a:lnTo>
                <a:lnTo>
                  <a:pt x="46788" y="503300"/>
                </a:lnTo>
                <a:lnTo>
                  <a:pt x="69929" y="475975"/>
                </a:lnTo>
                <a:lnTo>
                  <a:pt x="66843" y="471001"/>
                </a:lnTo>
                <a:lnTo>
                  <a:pt x="55180" y="463099"/>
                </a:lnTo>
                <a:lnTo>
                  <a:pt x="51802" y="461962"/>
                </a:lnTo>
                <a:close/>
              </a:path>
              <a:path w="461010" h="533400">
                <a:moveTo>
                  <a:pt x="69929" y="475975"/>
                </a:moveTo>
                <a:lnTo>
                  <a:pt x="46788" y="503300"/>
                </a:lnTo>
                <a:lnTo>
                  <a:pt x="73882" y="503300"/>
                </a:lnTo>
                <a:lnTo>
                  <a:pt x="74270" y="502281"/>
                </a:lnTo>
                <a:lnTo>
                  <a:pt x="75128" y="490799"/>
                </a:lnTo>
                <a:lnTo>
                  <a:pt x="72563" y="480221"/>
                </a:lnTo>
                <a:lnTo>
                  <a:pt x="69929" y="475975"/>
                </a:lnTo>
                <a:close/>
              </a:path>
              <a:path w="461010" h="533400">
                <a:moveTo>
                  <a:pt x="443155" y="0"/>
                </a:moveTo>
                <a:lnTo>
                  <a:pt x="51802" y="461962"/>
                </a:lnTo>
                <a:lnTo>
                  <a:pt x="55180" y="463099"/>
                </a:lnTo>
                <a:lnTo>
                  <a:pt x="66843" y="471001"/>
                </a:lnTo>
                <a:lnTo>
                  <a:pt x="69929" y="475975"/>
                </a:lnTo>
                <a:lnTo>
                  <a:pt x="460554" y="14731"/>
                </a:lnTo>
                <a:lnTo>
                  <a:pt x="443155" y="0"/>
                </a:lnTo>
                <a:close/>
              </a:path>
            </a:pathLst>
          </a:custGeom>
          <a:solidFill>
            <a:srgbClr val="0846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 descr="line to &quot;popup&quot;"/>
          <p:cNvSpPr/>
          <p:nvPr/>
        </p:nvSpPr>
        <p:spPr>
          <a:xfrm>
            <a:off x="6174454" y="2918967"/>
            <a:ext cx="1261110" cy="410209"/>
          </a:xfrm>
          <a:custGeom>
            <a:avLst/>
            <a:gdLst/>
            <a:ahLst/>
            <a:cxnLst/>
            <a:rect l="l" t="t" r="r" b="b"/>
            <a:pathLst>
              <a:path w="1261109" h="410210">
                <a:moveTo>
                  <a:pt x="37447" y="334425"/>
                </a:moveTo>
                <a:lnTo>
                  <a:pt x="1673" y="361385"/>
                </a:lnTo>
                <a:lnTo>
                  <a:pt x="0" y="373651"/>
                </a:lnTo>
                <a:lnTo>
                  <a:pt x="5543" y="388440"/>
                </a:lnTo>
                <a:lnTo>
                  <a:pt x="13370" y="399443"/>
                </a:lnTo>
                <a:lnTo>
                  <a:pt x="22909" y="406691"/>
                </a:lnTo>
                <a:lnTo>
                  <a:pt x="33588" y="410211"/>
                </a:lnTo>
                <a:lnTo>
                  <a:pt x="44834" y="410034"/>
                </a:lnTo>
                <a:lnTo>
                  <a:pt x="57765" y="404328"/>
                </a:lnTo>
                <a:lnTo>
                  <a:pt x="67455" y="395961"/>
                </a:lnTo>
                <a:lnTo>
                  <a:pt x="73679" y="385652"/>
                </a:lnTo>
                <a:lnTo>
                  <a:pt x="74170" y="383413"/>
                </a:lnTo>
                <a:lnTo>
                  <a:pt x="41432" y="383413"/>
                </a:lnTo>
                <a:lnTo>
                  <a:pt x="34828" y="361569"/>
                </a:lnTo>
                <a:lnTo>
                  <a:pt x="69578" y="351265"/>
                </a:lnTo>
                <a:lnTo>
                  <a:pt x="69195" y="350476"/>
                </a:lnTo>
                <a:lnTo>
                  <a:pt x="60480" y="341669"/>
                </a:lnTo>
                <a:lnTo>
                  <a:pt x="49633" y="336177"/>
                </a:lnTo>
                <a:lnTo>
                  <a:pt x="37447" y="334425"/>
                </a:lnTo>
                <a:close/>
              </a:path>
              <a:path w="1261109" h="410210">
                <a:moveTo>
                  <a:pt x="69578" y="351265"/>
                </a:moveTo>
                <a:lnTo>
                  <a:pt x="34828" y="361569"/>
                </a:lnTo>
                <a:lnTo>
                  <a:pt x="41432" y="383413"/>
                </a:lnTo>
                <a:lnTo>
                  <a:pt x="76095" y="373134"/>
                </a:lnTo>
                <a:lnTo>
                  <a:pt x="74820" y="362086"/>
                </a:lnTo>
                <a:lnTo>
                  <a:pt x="69578" y="351265"/>
                </a:lnTo>
                <a:close/>
              </a:path>
              <a:path w="1261109" h="410210">
                <a:moveTo>
                  <a:pt x="76095" y="373134"/>
                </a:moveTo>
                <a:lnTo>
                  <a:pt x="41432" y="383413"/>
                </a:lnTo>
                <a:lnTo>
                  <a:pt x="74170" y="383413"/>
                </a:lnTo>
                <a:lnTo>
                  <a:pt x="76209" y="374120"/>
                </a:lnTo>
                <a:lnTo>
                  <a:pt x="76095" y="373134"/>
                </a:lnTo>
                <a:close/>
              </a:path>
              <a:path w="1261109" h="410210">
                <a:moveTo>
                  <a:pt x="1254282" y="0"/>
                </a:moveTo>
                <a:lnTo>
                  <a:pt x="69578" y="351265"/>
                </a:lnTo>
                <a:lnTo>
                  <a:pt x="74820" y="362086"/>
                </a:lnTo>
                <a:lnTo>
                  <a:pt x="76095" y="373134"/>
                </a:lnTo>
                <a:lnTo>
                  <a:pt x="1260759" y="21843"/>
                </a:lnTo>
                <a:lnTo>
                  <a:pt x="1254282" y="0"/>
                </a:lnTo>
                <a:close/>
              </a:path>
            </a:pathLst>
          </a:custGeom>
          <a:solidFill>
            <a:srgbClr val="0846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 descr="line to &quot;map&quot;"/>
          <p:cNvSpPr/>
          <p:nvPr/>
        </p:nvSpPr>
        <p:spPr>
          <a:xfrm>
            <a:off x="5371671" y="3901114"/>
            <a:ext cx="396875" cy="744220"/>
          </a:xfrm>
          <a:custGeom>
            <a:avLst/>
            <a:gdLst/>
            <a:ahLst/>
            <a:cxnLst/>
            <a:rect l="l" t="t" r="r" b="b"/>
            <a:pathLst>
              <a:path w="396875" h="744220">
                <a:moveTo>
                  <a:pt x="63960" y="63144"/>
                </a:moveTo>
                <a:lnTo>
                  <a:pt x="60236" y="66890"/>
                </a:lnTo>
                <a:lnTo>
                  <a:pt x="46992" y="71905"/>
                </a:lnTo>
                <a:lnTo>
                  <a:pt x="42893" y="72299"/>
                </a:lnTo>
                <a:lnTo>
                  <a:pt x="375840" y="743618"/>
                </a:lnTo>
                <a:lnTo>
                  <a:pt x="396287" y="733458"/>
                </a:lnTo>
                <a:lnTo>
                  <a:pt x="63960" y="63144"/>
                </a:lnTo>
                <a:close/>
              </a:path>
              <a:path w="396875" h="744220">
                <a:moveTo>
                  <a:pt x="38387" y="0"/>
                </a:moveTo>
                <a:lnTo>
                  <a:pt x="4247" y="18021"/>
                </a:lnTo>
                <a:lnTo>
                  <a:pt x="0" y="41219"/>
                </a:lnTo>
                <a:lnTo>
                  <a:pt x="3603" y="53068"/>
                </a:lnTo>
                <a:lnTo>
                  <a:pt x="6067" y="57308"/>
                </a:lnTo>
                <a:lnTo>
                  <a:pt x="13593" y="65457"/>
                </a:lnTo>
                <a:lnTo>
                  <a:pt x="23222" y="70839"/>
                </a:lnTo>
                <a:lnTo>
                  <a:pt x="34504" y="73105"/>
                </a:lnTo>
                <a:lnTo>
                  <a:pt x="42893" y="72299"/>
                </a:lnTo>
                <a:lnTo>
                  <a:pt x="27479" y="41219"/>
                </a:lnTo>
                <a:lnTo>
                  <a:pt x="48053" y="31059"/>
                </a:lnTo>
                <a:lnTo>
                  <a:pt x="73444" y="31059"/>
                </a:lnTo>
                <a:lnTo>
                  <a:pt x="72720" y="25633"/>
                </a:lnTo>
                <a:lnTo>
                  <a:pt x="67239" y="12015"/>
                </a:lnTo>
                <a:lnTo>
                  <a:pt x="59478" y="5216"/>
                </a:lnTo>
                <a:lnTo>
                  <a:pt x="49777" y="1085"/>
                </a:lnTo>
                <a:lnTo>
                  <a:pt x="38387" y="0"/>
                </a:lnTo>
                <a:close/>
              </a:path>
              <a:path w="396875" h="744220">
                <a:moveTo>
                  <a:pt x="48053" y="31059"/>
                </a:moveTo>
                <a:lnTo>
                  <a:pt x="27479" y="41219"/>
                </a:lnTo>
                <a:lnTo>
                  <a:pt x="42893" y="72299"/>
                </a:lnTo>
                <a:lnTo>
                  <a:pt x="46992" y="71905"/>
                </a:lnTo>
                <a:lnTo>
                  <a:pt x="60236" y="66890"/>
                </a:lnTo>
                <a:lnTo>
                  <a:pt x="63960" y="63144"/>
                </a:lnTo>
                <a:lnTo>
                  <a:pt x="48053" y="31059"/>
                </a:lnTo>
                <a:close/>
              </a:path>
              <a:path w="396875" h="744220">
                <a:moveTo>
                  <a:pt x="73444" y="31059"/>
                </a:moveTo>
                <a:lnTo>
                  <a:pt x="48053" y="31059"/>
                </a:lnTo>
                <a:lnTo>
                  <a:pt x="63960" y="63144"/>
                </a:lnTo>
                <a:lnTo>
                  <a:pt x="67811" y="59268"/>
                </a:lnTo>
                <a:lnTo>
                  <a:pt x="72653" y="49615"/>
                </a:lnTo>
                <a:lnTo>
                  <a:pt x="74407" y="38285"/>
                </a:lnTo>
                <a:lnTo>
                  <a:pt x="73444" y="31059"/>
                </a:lnTo>
                <a:close/>
              </a:path>
            </a:pathLst>
          </a:custGeom>
          <a:solidFill>
            <a:srgbClr val="0846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 descr="line to &quot;actions menu&quot;"/>
          <p:cNvSpPr/>
          <p:nvPr/>
        </p:nvSpPr>
        <p:spPr>
          <a:xfrm>
            <a:off x="3437449" y="4320230"/>
            <a:ext cx="111760" cy="269240"/>
          </a:xfrm>
          <a:custGeom>
            <a:avLst/>
            <a:gdLst/>
            <a:ahLst/>
            <a:cxnLst/>
            <a:rect l="l" t="t" r="r" b="b"/>
            <a:pathLst>
              <a:path w="111760" h="269239">
                <a:moveTo>
                  <a:pt x="58490" y="67931"/>
                </a:moveTo>
                <a:lnTo>
                  <a:pt x="49403" y="72475"/>
                </a:lnTo>
                <a:lnTo>
                  <a:pt x="36394" y="73911"/>
                </a:lnTo>
                <a:lnTo>
                  <a:pt x="89213" y="269232"/>
                </a:lnTo>
                <a:lnTo>
                  <a:pt x="111311" y="263250"/>
                </a:lnTo>
                <a:lnTo>
                  <a:pt x="58490" y="67931"/>
                </a:lnTo>
                <a:close/>
              </a:path>
              <a:path w="111760" h="269239">
                <a:moveTo>
                  <a:pt x="34435" y="0"/>
                </a:moveTo>
                <a:lnTo>
                  <a:pt x="19292" y="2961"/>
                </a:lnTo>
                <a:lnTo>
                  <a:pt x="9568" y="10813"/>
                </a:lnTo>
                <a:lnTo>
                  <a:pt x="2959" y="21236"/>
                </a:lnTo>
                <a:lnTo>
                  <a:pt x="0" y="33278"/>
                </a:lnTo>
                <a:lnTo>
                  <a:pt x="1202" y="46080"/>
                </a:lnTo>
                <a:lnTo>
                  <a:pt x="5441" y="55898"/>
                </a:lnTo>
                <a:lnTo>
                  <a:pt x="13427" y="65139"/>
                </a:lnTo>
                <a:lnTo>
                  <a:pt x="23919" y="71322"/>
                </a:lnTo>
                <a:lnTo>
                  <a:pt x="36162" y="73937"/>
                </a:lnTo>
                <a:lnTo>
                  <a:pt x="36394" y="73911"/>
                </a:lnTo>
                <a:lnTo>
                  <a:pt x="26983" y="39108"/>
                </a:lnTo>
                <a:lnTo>
                  <a:pt x="49081" y="33139"/>
                </a:lnTo>
                <a:lnTo>
                  <a:pt x="74887" y="33139"/>
                </a:lnTo>
                <a:lnTo>
                  <a:pt x="73127" y="21220"/>
                </a:lnTo>
                <a:lnTo>
                  <a:pt x="67252" y="11912"/>
                </a:lnTo>
                <a:lnTo>
                  <a:pt x="58670" y="4948"/>
                </a:lnTo>
                <a:lnTo>
                  <a:pt x="47646" y="820"/>
                </a:lnTo>
                <a:lnTo>
                  <a:pt x="34435" y="0"/>
                </a:lnTo>
                <a:close/>
              </a:path>
              <a:path w="111760" h="269239">
                <a:moveTo>
                  <a:pt x="49081" y="33139"/>
                </a:moveTo>
                <a:lnTo>
                  <a:pt x="26983" y="39108"/>
                </a:lnTo>
                <a:lnTo>
                  <a:pt x="36394" y="73911"/>
                </a:lnTo>
                <a:lnTo>
                  <a:pt x="49403" y="72475"/>
                </a:lnTo>
                <a:lnTo>
                  <a:pt x="58490" y="67931"/>
                </a:lnTo>
                <a:lnTo>
                  <a:pt x="49081" y="33139"/>
                </a:lnTo>
                <a:close/>
              </a:path>
              <a:path w="111760" h="269239">
                <a:moveTo>
                  <a:pt x="74887" y="33139"/>
                </a:moveTo>
                <a:lnTo>
                  <a:pt x="49081" y="33139"/>
                </a:lnTo>
                <a:lnTo>
                  <a:pt x="58490" y="67931"/>
                </a:lnTo>
                <a:lnTo>
                  <a:pt x="60005" y="67173"/>
                </a:lnTo>
                <a:lnTo>
                  <a:pt x="68170" y="58904"/>
                </a:lnTo>
                <a:lnTo>
                  <a:pt x="73407" y="48162"/>
                </a:lnTo>
                <a:lnTo>
                  <a:pt x="75226" y="35441"/>
                </a:lnTo>
                <a:lnTo>
                  <a:pt x="74887" y="33139"/>
                </a:lnTo>
                <a:close/>
              </a:path>
            </a:pathLst>
          </a:custGeom>
          <a:solidFill>
            <a:srgbClr val="0846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 descr="line to &quot;details&quot;"/>
          <p:cNvSpPr/>
          <p:nvPr/>
        </p:nvSpPr>
        <p:spPr>
          <a:xfrm>
            <a:off x="1195577" y="3764040"/>
            <a:ext cx="1126490" cy="76200"/>
          </a:xfrm>
          <a:custGeom>
            <a:avLst/>
            <a:gdLst/>
            <a:ahLst/>
            <a:cxnLst/>
            <a:rect l="l" t="t" r="r" b="b"/>
            <a:pathLst>
              <a:path w="1126489" h="76200">
                <a:moveTo>
                  <a:pt x="1094833" y="0"/>
                </a:moveTo>
                <a:lnTo>
                  <a:pt x="1078615" y="1976"/>
                </a:lnTo>
                <a:lnTo>
                  <a:pt x="1065696" y="8039"/>
                </a:lnTo>
                <a:lnTo>
                  <a:pt x="1056476" y="17378"/>
                </a:lnTo>
                <a:lnTo>
                  <a:pt x="1051357" y="29179"/>
                </a:lnTo>
                <a:lnTo>
                  <a:pt x="1052997" y="46001"/>
                </a:lnTo>
                <a:lnTo>
                  <a:pt x="1058589" y="59302"/>
                </a:lnTo>
                <a:lnTo>
                  <a:pt x="1067369" y="68830"/>
                </a:lnTo>
                <a:lnTo>
                  <a:pt x="1078575" y="74336"/>
                </a:lnTo>
                <a:lnTo>
                  <a:pt x="1088517" y="75677"/>
                </a:lnTo>
                <a:lnTo>
                  <a:pt x="1102577" y="73010"/>
                </a:lnTo>
                <a:lnTo>
                  <a:pt x="1114265" y="65689"/>
                </a:lnTo>
                <a:lnTo>
                  <a:pt x="1122562" y="54730"/>
                </a:lnTo>
                <a:lnTo>
                  <a:pt x="1124202" y="49007"/>
                </a:lnTo>
                <a:lnTo>
                  <a:pt x="1088517" y="49007"/>
                </a:lnTo>
                <a:lnTo>
                  <a:pt x="1088517" y="26147"/>
                </a:lnTo>
                <a:lnTo>
                  <a:pt x="1124165" y="26147"/>
                </a:lnTo>
                <a:lnTo>
                  <a:pt x="1124114" y="25808"/>
                </a:lnTo>
                <a:lnTo>
                  <a:pt x="1117471" y="13411"/>
                </a:lnTo>
                <a:lnTo>
                  <a:pt x="1107414" y="4596"/>
                </a:lnTo>
                <a:lnTo>
                  <a:pt x="1094833" y="0"/>
                </a:lnTo>
                <a:close/>
              </a:path>
              <a:path w="1126489" h="76200">
                <a:moveTo>
                  <a:pt x="1052672" y="26147"/>
                </a:moveTo>
                <a:lnTo>
                  <a:pt x="0" y="26147"/>
                </a:lnTo>
                <a:lnTo>
                  <a:pt x="0" y="49007"/>
                </a:lnTo>
                <a:lnTo>
                  <a:pt x="1054261" y="49007"/>
                </a:lnTo>
                <a:lnTo>
                  <a:pt x="1052997" y="46001"/>
                </a:lnTo>
                <a:lnTo>
                  <a:pt x="1051357" y="29179"/>
                </a:lnTo>
                <a:lnTo>
                  <a:pt x="1052672" y="26147"/>
                </a:lnTo>
                <a:close/>
              </a:path>
              <a:path w="1126489" h="76200">
                <a:moveTo>
                  <a:pt x="1124165" y="26147"/>
                </a:moveTo>
                <a:lnTo>
                  <a:pt x="1088517" y="26147"/>
                </a:lnTo>
                <a:lnTo>
                  <a:pt x="1088517" y="49007"/>
                </a:lnTo>
                <a:lnTo>
                  <a:pt x="1124202" y="49007"/>
                </a:lnTo>
                <a:lnTo>
                  <a:pt x="1126452" y="41152"/>
                </a:lnTo>
                <a:lnTo>
                  <a:pt x="1124165" y="26147"/>
                </a:lnTo>
                <a:close/>
              </a:path>
            </a:pathLst>
          </a:custGeom>
          <a:solidFill>
            <a:srgbClr val="0846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 descr="line to &quot;hierarchy&quot;"/>
          <p:cNvSpPr/>
          <p:nvPr/>
        </p:nvSpPr>
        <p:spPr>
          <a:xfrm>
            <a:off x="1422653" y="3140724"/>
            <a:ext cx="697230" cy="76200"/>
          </a:xfrm>
          <a:custGeom>
            <a:avLst/>
            <a:gdLst/>
            <a:ahLst/>
            <a:cxnLst/>
            <a:rect l="l" t="t" r="r" b="b"/>
            <a:pathLst>
              <a:path w="697230" h="76200">
                <a:moveTo>
                  <a:pt x="665416" y="0"/>
                </a:moveTo>
                <a:lnTo>
                  <a:pt x="649207" y="1977"/>
                </a:lnTo>
                <a:lnTo>
                  <a:pt x="636294" y="8045"/>
                </a:lnTo>
                <a:lnTo>
                  <a:pt x="627080" y="17390"/>
                </a:lnTo>
                <a:lnTo>
                  <a:pt x="621965" y="29199"/>
                </a:lnTo>
                <a:lnTo>
                  <a:pt x="623609" y="46016"/>
                </a:lnTo>
                <a:lnTo>
                  <a:pt x="629205" y="59312"/>
                </a:lnTo>
                <a:lnTo>
                  <a:pt x="637991" y="68838"/>
                </a:lnTo>
                <a:lnTo>
                  <a:pt x="649202" y="74340"/>
                </a:lnTo>
                <a:lnTo>
                  <a:pt x="659129" y="75677"/>
                </a:lnTo>
                <a:lnTo>
                  <a:pt x="673137" y="73010"/>
                </a:lnTo>
                <a:lnTo>
                  <a:pt x="684827" y="65689"/>
                </a:lnTo>
                <a:lnTo>
                  <a:pt x="693152" y="54730"/>
                </a:lnTo>
                <a:lnTo>
                  <a:pt x="694801" y="49007"/>
                </a:lnTo>
                <a:lnTo>
                  <a:pt x="659129" y="49007"/>
                </a:lnTo>
                <a:lnTo>
                  <a:pt x="659129" y="26147"/>
                </a:lnTo>
                <a:lnTo>
                  <a:pt x="694763" y="26147"/>
                </a:lnTo>
                <a:lnTo>
                  <a:pt x="694711" y="25809"/>
                </a:lnTo>
                <a:lnTo>
                  <a:pt x="688042" y="13411"/>
                </a:lnTo>
                <a:lnTo>
                  <a:pt x="677971" y="4596"/>
                </a:lnTo>
                <a:lnTo>
                  <a:pt x="665416" y="0"/>
                </a:lnTo>
                <a:close/>
              </a:path>
              <a:path w="697230" h="76200">
                <a:moveTo>
                  <a:pt x="623287" y="26147"/>
                </a:moveTo>
                <a:lnTo>
                  <a:pt x="0" y="26147"/>
                </a:lnTo>
                <a:lnTo>
                  <a:pt x="0" y="49007"/>
                </a:lnTo>
                <a:lnTo>
                  <a:pt x="624868" y="49007"/>
                </a:lnTo>
                <a:lnTo>
                  <a:pt x="623609" y="46016"/>
                </a:lnTo>
                <a:lnTo>
                  <a:pt x="621965" y="29199"/>
                </a:lnTo>
                <a:lnTo>
                  <a:pt x="623287" y="26147"/>
                </a:lnTo>
                <a:close/>
              </a:path>
              <a:path w="697230" h="76200">
                <a:moveTo>
                  <a:pt x="694763" y="26147"/>
                </a:moveTo>
                <a:lnTo>
                  <a:pt x="659129" y="26147"/>
                </a:lnTo>
                <a:lnTo>
                  <a:pt x="659129" y="49007"/>
                </a:lnTo>
                <a:lnTo>
                  <a:pt x="694801" y="49007"/>
                </a:lnTo>
                <a:lnTo>
                  <a:pt x="697064" y="41152"/>
                </a:lnTo>
                <a:lnTo>
                  <a:pt x="694763" y="26147"/>
                </a:lnTo>
                <a:close/>
              </a:path>
            </a:pathLst>
          </a:custGeom>
          <a:solidFill>
            <a:srgbClr val="0846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 descr="line to &quot;tab selector&quot;"/>
          <p:cNvSpPr/>
          <p:nvPr/>
        </p:nvSpPr>
        <p:spPr>
          <a:xfrm>
            <a:off x="1734057" y="1863386"/>
            <a:ext cx="386080" cy="241935"/>
          </a:xfrm>
          <a:custGeom>
            <a:avLst/>
            <a:gdLst/>
            <a:ahLst/>
            <a:cxnLst/>
            <a:rect l="l" t="t" r="r" b="b"/>
            <a:pathLst>
              <a:path w="386080" h="241935">
                <a:moveTo>
                  <a:pt x="311134" y="45501"/>
                </a:moveTo>
                <a:lnTo>
                  <a:pt x="0" y="221445"/>
                </a:lnTo>
                <a:lnTo>
                  <a:pt x="11175" y="241384"/>
                </a:lnTo>
                <a:lnTo>
                  <a:pt x="323055" y="64969"/>
                </a:lnTo>
                <a:lnTo>
                  <a:pt x="320714" y="63126"/>
                </a:lnTo>
                <a:lnTo>
                  <a:pt x="312558" y="51843"/>
                </a:lnTo>
                <a:lnTo>
                  <a:pt x="311134" y="45501"/>
                </a:lnTo>
                <a:close/>
              </a:path>
              <a:path w="386080" h="241935">
                <a:moveTo>
                  <a:pt x="383972" y="27897"/>
                </a:moveTo>
                <a:lnTo>
                  <a:pt x="342265" y="27897"/>
                </a:lnTo>
                <a:lnTo>
                  <a:pt x="353568" y="47709"/>
                </a:lnTo>
                <a:lnTo>
                  <a:pt x="323055" y="64969"/>
                </a:lnTo>
                <a:lnTo>
                  <a:pt x="330524" y="70849"/>
                </a:lnTo>
                <a:lnTo>
                  <a:pt x="341356" y="74999"/>
                </a:lnTo>
                <a:lnTo>
                  <a:pt x="352578" y="75564"/>
                </a:lnTo>
                <a:lnTo>
                  <a:pt x="363557" y="72529"/>
                </a:lnTo>
                <a:lnTo>
                  <a:pt x="366649" y="70950"/>
                </a:lnTo>
                <a:lnTo>
                  <a:pt x="376320" y="63247"/>
                </a:lnTo>
                <a:lnTo>
                  <a:pt x="382790" y="53240"/>
                </a:lnTo>
                <a:lnTo>
                  <a:pt x="385830" y="41816"/>
                </a:lnTo>
                <a:lnTo>
                  <a:pt x="385211" y="29864"/>
                </a:lnTo>
                <a:lnTo>
                  <a:pt x="383972" y="27897"/>
                </a:lnTo>
                <a:close/>
              </a:path>
              <a:path w="386080" h="241935">
                <a:moveTo>
                  <a:pt x="342265" y="27897"/>
                </a:moveTo>
                <a:lnTo>
                  <a:pt x="311134" y="45501"/>
                </a:lnTo>
                <a:lnTo>
                  <a:pt x="312558" y="51843"/>
                </a:lnTo>
                <a:lnTo>
                  <a:pt x="320714" y="63126"/>
                </a:lnTo>
                <a:lnTo>
                  <a:pt x="323055" y="64969"/>
                </a:lnTo>
                <a:lnTo>
                  <a:pt x="353568" y="47709"/>
                </a:lnTo>
                <a:lnTo>
                  <a:pt x="342265" y="27897"/>
                </a:lnTo>
                <a:close/>
              </a:path>
              <a:path w="386080" h="241935">
                <a:moveTo>
                  <a:pt x="346578" y="0"/>
                </a:moveTo>
                <a:lnTo>
                  <a:pt x="311222" y="30108"/>
                </a:lnTo>
                <a:lnTo>
                  <a:pt x="310138" y="41066"/>
                </a:lnTo>
                <a:lnTo>
                  <a:pt x="311134" y="45501"/>
                </a:lnTo>
                <a:lnTo>
                  <a:pt x="342265" y="27897"/>
                </a:lnTo>
                <a:lnTo>
                  <a:pt x="383972" y="27897"/>
                </a:lnTo>
                <a:lnTo>
                  <a:pt x="376863" y="16606"/>
                </a:lnTo>
                <a:lnTo>
                  <a:pt x="367347" y="7333"/>
                </a:lnTo>
                <a:lnTo>
                  <a:pt x="357104" y="1860"/>
                </a:lnTo>
                <a:lnTo>
                  <a:pt x="346578" y="0"/>
                </a:lnTo>
                <a:close/>
              </a:path>
            </a:pathLst>
          </a:custGeom>
          <a:solidFill>
            <a:srgbClr val="0846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 descr="line to &quot;toggle details&quot;"/>
          <p:cNvSpPr/>
          <p:nvPr/>
        </p:nvSpPr>
        <p:spPr>
          <a:xfrm>
            <a:off x="1675383" y="1425447"/>
            <a:ext cx="444500" cy="172720"/>
          </a:xfrm>
          <a:custGeom>
            <a:avLst/>
            <a:gdLst/>
            <a:ahLst/>
            <a:cxnLst/>
            <a:rect l="l" t="t" r="r" b="b"/>
            <a:pathLst>
              <a:path w="444500" h="172719">
                <a:moveTo>
                  <a:pt x="368346" y="135145"/>
                </a:moveTo>
                <a:lnTo>
                  <a:pt x="399294" y="172341"/>
                </a:lnTo>
                <a:lnTo>
                  <a:pt x="410486" y="172568"/>
                </a:lnTo>
                <a:lnTo>
                  <a:pt x="421159" y="169120"/>
                </a:lnTo>
                <a:lnTo>
                  <a:pt x="430742" y="161953"/>
                </a:lnTo>
                <a:lnTo>
                  <a:pt x="438665" y="151023"/>
                </a:lnTo>
                <a:lnTo>
                  <a:pt x="440685" y="145796"/>
                </a:lnTo>
                <a:lnTo>
                  <a:pt x="402971" y="145796"/>
                </a:lnTo>
                <a:lnTo>
                  <a:pt x="368346" y="135145"/>
                </a:lnTo>
                <a:close/>
              </a:path>
              <a:path w="444500" h="172719">
                <a:moveTo>
                  <a:pt x="375066" y="113337"/>
                </a:moveTo>
                <a:lnTo>
                  <a:pt x="369671" y="124211"/>
                </a:lnTo>
                <a:lnTo>
                  <a:pt x="368346" y="135145"/>
                </a:lnTo>
                <a:lnTo>
                  <a:pt x="402971" y="145796"/>
                </a:lnTo>
                <a:lnTo>
                  <a:pt x="409575" y="123951"/>
                </a:lnTo>
                <a:lnTo>
                  <a:pt x="375066" y="113337"/>
                </a:lnTo>
                <a:close/>
              </a:path>
              <a:path w="444500" h="172719">
                <a:moveTo>
                  <a:pt x="407195" y="96731"/>
                </a:moveTo>
                <a:lnTo>
                  <a:pt x="395062" y="98430"/>
                </a:lnTo>
                <a:lnTo>
                  <a:pt x="384183" y="103867"/>
                </a:lnTo>
                <a:lnTo>
                  <a:pt x="375429" y="112606"/>
                </a:lnTo>
                <a:lnTo>
                  <a:pt x="375066" y="113337"/>
                </a:lnTo>
                <a:lnTo>
                  <a:pt x="409575" y="123951"/>
                </a:lnTo>
                <a:lnTo>
                  <a:pt x="402971" y="145796"/>
                </a:lnTo>
                <a:lnTo>
                  <a:pt x="440685" y="145796"/>
                </a:lnTo>
                <a:lnTo>
                  <a:pt x="444359" y="136288"/>
                </a:lnTo>
                <a:lnTo>
                  <a:pt x="417449" y="98425"/>
                </a:lnTo>
                <a:lnTo>
                  <a:pt x="407195" y="96731"/>
                </a:lnTo>
                <a:close/>
              </a:path>
              <a:path w="444500" h="172719">
                <a:moveTo>
                  <a:pt x="6604" y="0"/>
                </a:moveTo>
                <a:lnTo>
                  <a:pt x="0" y="21843"/>
                </a:lnTo>
                <a:lnTo>
                  <a:pt x="368346" y="135145"/>
                </a:lnTo>
                <a:lnTo>
                  <a:pt x="369671" y="124211"/>
                </a:lnTo>
                <a:lnTo>
                  <a:pt x="375066" y="113337"/>
                </a:lnTo>
                <a:lnTo>
                  <a:pt x="6604" y="0"/>
                </a:lnTo>
                <a:close/>
              </a:path>
            </a:pathLst>
          </a:custGeom>
          <a:solidFill>
            <a:srgbClr val="0846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488086" y="4563701"/>
            <a:ext cx="133731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35" dirty="0">
                <a:solidFill>
                  <a:srgbClr val="585858"/>
                </a:solidFill>
                <a:latin typeface="Century Gothic"/>
                <a:cs typeface="Century Gothic"/>
              </a:rPr>
              <a:t>V</a:t>
            </a:r>
            <a:r>
              <a:rPr sz="1600" spc="-5" dirty="0">
                <a:solidFill>
                  <a:srgbClr val="585858"/>
                </a:solidFill>
                <a:latin typeface="Century Gothic"/>
                <a:cs typeface="Century Gothic"/>
              </a:rPr>
              <a:t>i</a:t>
            </a:r>
            <a:r>
              <a:rPr sz="1600" spc="-20" dirty="0">
                <a:solidFill>
                  <a:srgbClr val="585858"/>
                </a:solidFill>
                <a:latin typeface="Century Gothic"/>
                <a:cs typeface="Century Gothic"/>
              </a:rPr>
              <a:t>e</a:t>
            </a:r>
            <a:r>
              <a:rPr sz="1600" spc="-15" dirty="0">
                <a:solidFill>
                  <a:srgbClr val="585858"/>
                </a:solidFill>
                <a:latin typeface="Century Gothic"/>
                <a:cs typeface="Century Gothic"/>
              </a:rPr>
              <a:t>w</a:t>
            </a:r>
            <a:r>
              <a:rPr sz="1600" spc="15" dirty="0">
                <a:solidFill>
                  <a:srgbClr val="585858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entury Gothic"/>
                <a:cs typeface="Century Gothic"/>
              </a:rPr>
              <a:t>Re</a:t>
            </a:r>
            <a:r>
              <a:rPr sz="1600" spc="0" dirty="0">
                <a:solidFill>
                  <a:srgbClr val="585858"/>
                </a:solidFill>
                <a:latin typeface="Century Gothic"/>
                <a:cs typeface="Century Gothic"/>
              </a:rPr>
              <a:t>l</a:t>
            </a:r>
            <a:r>
              <a:rPr sz="1600" spc="-20" dirty="0">
                <a:solidFill>
                  <a:srgbClr val="585858"/>
                </a:solidFill>
                <a:latin typeface="Century Gothic"/>
                <a:cs typeface="Century Gothic"/>
              </a:rPr>
              <a:t>a</a:t>
            </a:r>
            <a:r>
              <a:rPr sz="1600" spc="-25" dirty="0">
                <a:solidFill>
                  <a:srgbClr val="585858"/>
                </a:solidFill>
                <a:latin typeface="Century Gothic"/>
                <a:cs typeface="Century Gothic"/>
              </a:rPr>
              <a:t>t</a:t>
            </a:r>
            <a:r>
              <a:rPr sz="1600" spc="-20" dirty="0">
                <a:solidFill>
                  <a:srgbClr val="585858"/>
                </a:solidFill>
                <a:latin typeface="Century Gothic"/>
                <a:cs typeface="Century Gothic"/>
              </a:rPr>
              <a:t>e</a:t>
            </a:r>
            <a:r>
              <a:rPr sz="1600" spc="-15" dirty="0">
                <a:solidFill>
                  <a:srgbClr val="585858"/>
                </a:solidFill>
                <a:latin typeface="Century Gothic"/>
                <a:cs typeface="Century Gothic"/>
              </a:rPr>
              <a:t>d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28" name="object 28" descr="line to &quot;view related&quot;"/>
          <p:cNvSpPr/>
          <p:nvPr/>
        </p:nvSpPr>
        <p:spPr>
          <a:xfrm>
            <a:off x="1845055" y="4319540"/>
            <a:ext cx="275590" cy="327025"/>
          </a:xfrm>
          <a:custGeom>
            <a:avLst/>
            <a:gdLst/>
            <a:ahLst/>
            <a:cxnLst/>
            <a:rect l="l" t="t" r="r" b="b"/>
            <a:pathLst>
              <a:path w="275589" h="327025">
                <a:moveTo>
                  <a:pt x="206063" y="57521"/>
                </a:moveTo>
                <a:lnTo>
                  <a:pt x="0" y="312593"/>
                </a:lnTo>
                <a:lnTo>
                  <a:pt x="17780" y="326957"/>
                </a:lnTo>
                <a:lnTo>
                  <a:pt x="224529" y="71046"/>
                </a:lnTo>
                <a:lnTo>
                  <a:pt x="220844" y="69869"/>
                </a:lnTo>
                <a:lnTo>
                  <a:pt x="209019" y="62162"/>
                </a:lnTo>
                <a:lnTo>
                  <a:pt x="206063" y="57521"/>
                </a:lnTo>
                <a:close/>
              </a:path>
              <a:path w="275589" h="327025">
                <a:moveTo>
                  <a:pt x="274549" y="29624"/>
                </a:moveTo>
                <a:lnTo>
                  <a:pt x="228600" y="29624"/>
                </a:lnTo>
                <a:lnTo>
                  <a:pt x="246380" y="44001"/>
                </a:lnTo>
                <a:lnTo>
                  <a:pt x="224529" y="71046"/>
                </a:lnTo>
                <a:lnTo>
                  <a:pt x="232786" y="73683"/>
                </a:lnTo>
                <a:lnTo>
                  <a:pt x="244313" y="73840"/>
                </a:lnTo>
                <a:lnTo>
                  <a:pt x="254893" y="70580"/>
                </a:lnTo>
                <a:lnTo>
                  <a:pt x="263993" y="64141"/>
                </a:lnTo>
                <a:lnTo>
                  <a:pt x="267081" y="60752"/>
                </a:lnTo>
                <a:lnTo>
                  <a:pt x="273245" y="49992"/>
                </a:lnTo>
                <a:lnTo>
                  <a:pt x="275571" y="38272"/>
                </a:lnTo>
                <a:lnTo>
                  <a:pt x="274549" y="29624"/>
                </a:lnTo>
                <a:close/>
              </a:path>
              <a:path w="275589" h="327025">
                <a:moveTo>
                  <a:pt x="228600" y="29624"/>
                </a:moveTo>
                <a:lnTo>
                  <a:pt x="206063" y="57521"/>
                </a:lnTo>
                <a:lnTo>
                  <a:pt x="209019" y="62162"/>
                </a:lnTo>
                <a:lnTo>
                  <a:pt x="220844" y="69869"/>
                </a:lnTo>
                <a:lnTo>
                  <a:pt x="224529" y="71046"/>
                </a:lnTo>
                <a:lnTo>
                  <a:pt x="246380" y="44001"/>
                </a:lnTo>
                <a:lnTo>
                  <a:pt x="228600" y="29624"/>
                </a:lnTo>
                <a:close/>
              </a:path>
              <a:path w="275589" h="327025">
                <a:moveTo>
                  <a:pt x="233312" y="0"/>
                </a:moveTo>
                <a:lnTo>
                  <a:pt x="201231" y="31095"/>
                </a:lnTo>
                <a:lnTo>
                  <a:pt x="200539" y="42569"/>
                </a:lnTo>
                <a:lnTo>
                  <a:pt x="203228" y="53071"/>
                </a:lnTo>
                <a:lnTo>
                  <a:pt x="206063" y="57521"/>
                </a:lnTo>
                <a:lnTo>
                  <a:pt x="228600" y="29624"/>
                </a:lnTo>
                <a:lnTo>
                  <a:pt x="274549" y="29624"/>
                </a:lnTo>
                <a:lnTo>
                  <a:pt x="274181" y="26513"/>
                </a:lnTo>
                <a:lnTo>
                  <a:pt x="269196" y="15639"/>
                </a:lnTo>
                <a:lnTo>
                  <a:pt x="256778" y="6516"/>
                </a:lnTo>
                <a:lnTo>
                  <a:pt x="244706" y="1411"/>
                </a:lnTo>
                <a:lnTo>
                  <a:pt x="233312" y="0"/>
                </a:lnTo>
                <a:close/>
              </a:path>
            </a:pathLst>
          </a:custGeom>
          <a:solidFill>
            <a:srgbClr val="0846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5" dirty="0"/>
              <a:t>P</a:t>
            </a:r>
            <a:r>
              <a:rPr spc="-10" dirty="0"/>
              <a:t>enn</a:t>
            </a:r>
            <a:r>
              <a:rPr dirty="0"/>
              <a:t> </a:t>
            </a:r>
            <a:r>
              <a:rPr spc="-5" dirty="0"/>
              <a:t>S</a:t>
            </a:r>
            <a:r>
              <a:rPr spc="-15" dirty="0"/>
              <a:t>t</a:t>
            </a:r>
            <a:r>
              <a:rPr spc="-5" dirty="0"/>
              <a:t>a</a:t>
            </a:r>
            <a:r>
              <a:rPr spc="-15" dirty="0"/>
              <a:t>t</a:t>
            </a:r>
            <a:r>
              <a:rPr spc="-10" dirty="0"/>
              <a:t>e</a:t>
            </a:r>
            <a:r>
              <a:rPr spc="15" dirty="0"/>
              <a:t> </a:t>
            </a:r>
            <a:r>
              <a:rPr spc="-10" dirty="0"/>
              <a:t>Un</a:t>
            </a:r>
            <a:r>
              <a:rPr spc="0" dirty="0"/>
              <a:t>i</a:t>
            </a:r>
            <a:r>
              <a:rPr spc="-10" dirty="0"/>
              <a:t>v</a:t>
            </a:r>
            <a:r>
              <a:rPr spc="-5" dirty="0"/>
              <a:t>ers</a:t>
            </a:r>
            <a:r>
              <a:rPr spc="5" dirty="0"/>
              <a:t>i</a:t>
            </a:r>
            <a:r>
              <a:rPr spc="-15" dirty="0"/>
              <a:t>t</a:t>
            </a:r>
            <a:r>
              <a:rPr dirty="0"/>
              <a:t>y</a:t>
            </a:r>
            <a:r>
              <a:rPr spc="-25" dirty="0"/>
              <a:t> </a:t>
            </a:r>
            <a:r>
              <a:rPr spc="-10" dirty="0"/>
              <a:t>F</a:t>
            </a:r>
            <a:r>
              <a:rPr spc="-5" dirty="0"/>
              <a:t>a</a:t>
            </a:r>
            <a:r>
              <a:rPr spc="-10" dirty="0"/>
              <a:t>c</a:t>
            </a:r>
            <a:r>
              <a:rPr spc="10" dirty="0"/>
              <a:t>i</a:t>
            </a:r>
            <a:r>
              <a:rPr spc="-5" dirty="0"/>
              <a:t>l</a:t>
            </a:r>
            <a:r>
              <a:rPr spc="10" dirty="0"/>
              <a:t>i</a:t>
            </a:r>
            <a:r>
              <a:rPr spc="-25" dirty="0"/>
              <a:t>t</a:t>
            </a:r>
            <a:r>
              <a:rPr spc="-5" dirty="0"/>
              <a:t>i</a:t>
            </a:r>
            <a:r>
              <a:rPr dirty="0"/>
              <a:t>es</a:t>
            </a:r>
            <a:r>
              <a:rPr spc="-35" dirty="0"/>
              <a:t> </a:t>
            </a:r>
            <a:r>
              <a:rPr spc="-10" dirty="0"/>
              <a:t>Reso</a:t>
            </a:r>
            <a:r>
              <a:rPr spc="-5" dirty="0"/>
              <a:t>urce</a:t>
            </a:r>
            <a:r>
              <a:rPr dirty="0"/>
              <a:t>s</a:t>
            </a:r>
            <a:r>
              <a:rPr spc="-5" dirty="0"/>
              <a:t> </a:t>
            </a:r>
            <a:r>
              <a:rPr spc="-10" dirty="0"/>
              <a:t>&amp; </a:t>
            </a:r>
            <a:r>
              <a:rPr spc="-15" dirty="0"/>
              <a:t>P</a:t>
            </a:r>
            <a:r>
              <a:rPr spc="-5" dirty="0"/>
              <a:t>la</a:t>
            </a:r>
            <a:r>
              <a:rPr spc="-10" dirty="0"/>
              <a:t>nn</a:t>
            </a:r>
            <a:r>
              <a:rPr spc="10" dirty="0"/>
              <a:t>i</a:t>
            </a:r>
            <a:r>
              <a:rPr spc="-10" dirty="0"/>
              <a:t>ng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5" dirty="0"/>
              <a:t>pe</a:t>
            </a:r>
            <a:r>
              <a:rPr spc="-10" dirty="0"/>
              <a:t>n</a:t>
            </a:r>
            <a:r>
              <a:rPr spc="-5" dirty="0"/>
              <a:t>baysolu</a:t>
            </a:r>
            <a:r>
              <a:rPr spc="-15" dirty="0"/>
              <a:t>t</a:t>
            </a:r>
            <a:r>
              <a:rPr spc="10" dirty="0"/>
              <a:t>i</a:t>
            </a:r>
            <a:r>
              <a:rPr spc="-5" dirty="0"/>
              <a:t>ons</a:t>
            </a:r>
            <a:r>
              <a:rPr spc="-15" dirty="0"/>
              <a:t>.</a:t>
            </a:r>
            <a:r>
              <a:rPr spc="-10" dirty="0"/>
              <a:t>com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585858"/>
              </a:buClr>
              <a:buFont typeface="Century Gothic"/>
              <a:buAutoNum type="arabicPeriod"/>
              <a:tabLst>
                <a:tab pos="355600" algn="l"/>
              </a:tabLst>
            </a:pPr>
            <a:r>
              <a:rPr dirty="0"/>
              <a:t>From</a:t>
            </a:r>
            <a:r>
              <a:rPr spc="-25" dirty="0"/>
              <a:t> </a:t>
            </a:r>
            <a:r>
              <a:rPr spc="15" dirty="0"/>
              <a:t>I</a:t>
            </a:r>
            <a:r>
              <a:rPr spc="-5" dirty="0"/>
              <a:t>n</a:t>
            </a:r>
            <a:r>
              <a:rPr spc="-15" dirty="0"/>
              <a:t>V</a:t>
            </a:r>
            <a:r>
              <a:rPr spc="15" dirty="0"/>
              <a:t>i</a:t>
            </a:r>
            <a:r>
              <a:rPr spc="-20" dirty="0"/>
              <a:t>s</a:t>
            </a:r>
            <a:r>
              <a:rPr spc="5" dirty="0"/>
              <a:t>i</a:t>
            </a:r>
            <a:r>
              <a:rPr spc="-10" dirty="0"/>
              <a:t>o</a:t>
            </a:r>
            <a:r>
              <a:rPr dirty="0"/>
              <a:t>n</a:t>
            </a:r>
            <a:r>
              <a:rPr spc="-45" dirty="0"/>
              <a:t> </a:t>
            </a:r>
            <a:r>
              <a:rPr spc="-5" dirty="0"/>
              <a:t>H</a:t>
            </a:r>
            <a:r>
              <a:rPr dirty="0"/>
              <a:t>ome,</a:t>
            </a:r>
            <a:r>
              <a:rPr spc="-10" dirty="0"/>
              <a:t> </a:t>
            </a:r>
            <a:r>
              <a:rPr spc="15" dirty="0"/>
              <a:t>l</a:t>
            </a:r>
            <a:r>
              <a:rPr spc="-5" dirty="0"/>
              <a:t>au</a:t>
            </a:r>
            <a:r>
              <a:rPr spc="-10" dirty="0"/>
              <a:t>nc</a:t>
            </a:r>
            <a:r>
              <a:rPr dirty="0"/>
              <a:t>h</a:t>
            </a:r>
            <a:r>
              <a:rPr spc="-35" dirty="0"/>
              <a:t> </a:t>
            </a:r>
            <a:r>
              <a:rPr spc="-10" dirty="0"/>
              <a:t>t</a:t>
            </a:r>
            <a:r>
              <a:rPr spc="-5" dirty="0"/>
              <a:t>h</a:t>
            </a:r>
            <a:r>
              <a:rPr dirty="0"/>
              <a:t>e</a:t>
            </a:r>
            <a:r>
              <a:rPr spc="-5" dirty="0"/>
              <a:t> </a:t>
            </a:r>
            <a:r>
              <a:rPr dirty="0"/>
              <a:t>Campus</a:t>
            </a:r>
            <a:r>
              <a:rPr spc="-25" dirty="0"/>
              <a:t> </a:t>
            </a:r>
            <a:r>
              <a:rPr spc="-15" dirty="0"/>
              <a:t>V</a:t>
            </a:r>
            <a:r>
              <a:rPr spc="15" dirty="0"/>
              <a:t>i</a:t>
            </a:r>
            <a:r>
              <a:rPr dirty="0"/>
              <a:t>e</a:t>
            </a:r>
            <a:r>
              <a:rPr spc="5" dirty="0"/>
              <a:t>w</a:t>
            </a:r>
            <a:r>
              <a:rPr dirty="0"/>
              <a:t>er</a:t>
            </a:r>
            <a:r>
              <a:rPr spc="-20" dirty="0"/>
              <a:t> </a:t>
            </a:r>
            <a:r>
              <a:rPr spc="-5" dirty="0"/>
              <a:t>app</a:t>
            </a: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buClr>
                <a:srgbClr val="585858"/>
              </a:buClr>
              <a:buFont typeface="Century Gothic"/>
              <a:buAutoNum type="arabicPeriod"/>
              <a:tabLst>
                <a:tab pos="355600" algn="l"/>
              </a:tabLst>
            </a:pPr>
            <a:r>
              <a:rPr dirty="0">
                <a:latin typeface="Century Gothic"/>
                <a:cs typeface="Century Gothic"/>
              </a:rPr>
              <a:t>F</a:t>
            </a:r>
            <a:r>
              <a:rPr spc="5" dirty="0">
                <a:latin typeface="Century Gothic"/>
                <a:cs typeface="Century Gothic"/>
              </a:rPr>
              <a:t>o</a:t>
            </a:r>
            <a:r>
              <a:rPr dirty="0">
                <a:latin typeface="Century Gothic"/>
                <a:cs typeface="Century Gothic"/>
              </a:rPr>
              <a:t>cus</a:t>
            </a:r>
            <a:r>
              <a:rPr spc="-45" dirty="0">
                <a:latin typeface="Century Gothic"/>
                <a:cs typeface="Century Gothic"/>
              </a:rPr>
              <a:t> </a:t>
            </a:r>
            <a:r>
              <a:rPr spc="-10" dirty="0">
                <a:latin typeface="Century Gothic"/>
                <a:cs typeface="Century Gothic"/>
              </a:rPr>
              <a:t>t</a:t>
            </a:r>
            <a:r>
              <a:rPr spc="-5" dirty="0">
                <a:latin typeface="Century Gothic"/>
                <a:cs typeface="Century Gothic"/>
              </a:rPr>
              <a:t>h</a:t>
            </a:r>
            <a:r>
              <a:rPr dirty="0">
                <a:latin typeface="Century Gothic"/>
                <a:cs typeface="Century Gothic"/>
              </a:rPr>
              <a:t>e</a:t>
            </a:r>
            <a:r>
              <a:rPr spc="5" dirty="0">
                <a:latin typeface="Century Gothic"/>
                <a:cs typeface="Century Gothic"/>
              </a:rPr>
              <a:t> </a:t>
            </a:r>
            <a:r>
              <a:rPr dirty="0">
                <a:latin typeface="Century Gothic"/>
                <a:cs typeface="Century Gothic"/>
              </a:rPr>
              <a:t>Sea</a:t>
            </a:r>
            <a:r>
              <a:rPr spc="-10" dirty="0">
                <a:latin typeface="Century Gothic"/>
                <a:cs typeface="Century Gothic"/>
              </a:rPr>
              <a:t>r</a:t>
            </a:r>
            <a:r>
              <a:rPr dirty="0">
                <a:latin typeface="Century Gothic"/>
                <a:cs typeface="Century Gothic"/>
              </a:rPr>
              <a:t>ch</a:t>
            </a:r>
            <a:r>
              <a:rPr spc="-5" dirty="0">
                <a:latin typeface="Century Gothic"/>
                <a:cs typeface="Century Gothic"/>
              </a:rPr>
              <a:t> </a:t>
            </a:r>
            <a:r>
              <a:rPr dirty="0">
                <a:latin typeface="Century Gothic"/>
                <a:cs typeface="Century Gothic"/>
              </a:rPr>
              <a:t>on</a:t>
            </a:r>
            <a:r>
              <a:rPr spc="-20" dirty="0">
                <a:latin typeface="Century Gothic"/>
                <a:cs typeface="Century Gothic"/>
              </a:rPr>
              <a:t> </a:t>
            </a:r>
            <a:r>
              <a:rPr dirty="0">
                <a:latin typeface="Century Gothic"/>
                <a:cs typeface="Century Gothic"/>
              </a:rPr>
              <a:t>Bu</a:t>
            </a:r>
            <a:r>
              <a:rPr spc="10" dirty="0">
                <a:latin typeface="Century Gothic"/>
                <a:cs typeface="Century Gothic"/>
              </a:rPr>
              <a:t>i</a:t>
            </a:r>
            <a:r>
              <a:rPr spc="5" dirty="0">
                <a:latin typeface="Century Gothic"/>
                <a:cs typeface="Century Gothic"/>
              </a:rPr>
              <a:t>l</a:t>
            </a:r>
            <a:r>
              <a:rPr spc="-15" dirty="0">
                <a:latin typeface="Century Gothic"/>
                <a:cs typeface="Century Gothic"/>
              </a:rPr>
              <a:t>d</a:t>
            </a:r>
            <a:r>
              <a:rPr spc="5" dirty="0">
                <a:latin typeface="Century Gothic"/>
                <a:cs typeface="Century Gothic"/>
              </a:rPr>
              <a:t>i</a:t>
            </a:r>
            <a:r>
              <a:rPr spc="-5" dirty="0">
                <a:latin typeface="Century Gothic"/>
                <a:cs typeface="Century Gothic"/>
              </a:rPr>
              <a:t>n</a:t>
            </a:r>
            <a:r>
              <a:rPr spc="-10" dirty="0">
                <a:latin typeface="Century Gothic"/>
                <a:cs typeface="Century Gothic"/>
              </a:rPr>
              <a:t>g</a:t>
            </a:r>
            <a:r>
              <a:rPr spc="-20" dirty="0">
                <a:latin typeface="Century Gothic"/>
                <a:cs typeface="Century Gothic"/>
              </a:rPr>
              <a:t>s</a:t>
            </a:r>
            <a:r>
              <a:rPr dirty="0">
                <a:latin typeface="Century Gothic"/>
                <a:cs typeface="Century Gothic"/>
              </a:rPr>
              <a:t>,</a:t>
            </a:r>
            <a:r>
              <a:rPr spc="-35" dirty="0">
                <a:latin typeface="Century Gothic"/>
                <a:cs typeface="Century Gothic"/>
              </a:rPr>
              <a:t> </a:t>
            </a:r>
            <a:r>
              <a:rPr dirty="0">
                <a:latin typeface="Century Gothic"/>
                <a:cs typeface="Century Gothic"/>
              </a:rPr>
              <a:t>and </a:t>
            </a:r>
            <a:r>
              <a:rPr spc="-5" dirty="0">
                <a:latin typeface="Century Gothic"/>
                <a:cs typeface="Century Gothic"/>
              </a:rPr>
              <a:t>s</a:t>
            </a:r>
            <a:r>
              <a:rPr dirty="0">
                <a:latin typeface="Century Gothic"/>
                <a:cs typeface="Century Gothic"/>
              </a:rPr>
              <a:t>earch</a:t>
            </a:r>
            <a:r>
              <a:rPr spc="-20" dirty="0">
                <a:latin typeface="Century Gothic"/>
                <a:cs typeface="Century Gothic"/>
              </a:rPr>
              <a:t> </a:t>
            </a:r>
            <a:r>
              <a:rPr dirty="0">
                <a:latin typeface="Century Gothic"/>
                <a:cs typeface="Century Gothic"/>
              </a:rPr>
              <a:t>f</a:t>
            </a:r>
            <a:r>
              <a:rPr spc="5" dirty="0">
                <a:latin typeface="Century Gothic"/>
                <a:cs typeface="Century Gothic"/>
              </a:rPr>
              <a:t>o</a:t>
            </a:r>
            <a:r>
              <a:rPr dirty="0">
                <a:latin typeface="Century Gothic"/>
                <a:cs typeface="Century Gothic"/>
              </a:rPr>
              <a:t>r</a:t>
            </a:r>
            <a:r>
              <a:rPr spc="-20" dirty="0">
                <a:latin typeface="Century Gothic"/>
                <a:cs typeface="Century Gothic"/>
              </a:rPr>
              <a:t> </a:t>
            </a:r>
            <a:r>
              <a:rPr dirty="0">
                <a:latin typeface="Century Gothic"/>
                <a:cs typeface="Century Gothic"/>
              </a:rPr>
              <a:t>“Bor</a:t>
            </a:r>
            <a:r>
              <a:rPr spc="15" dirty="0">
                <a:latin typeface="Century Gothic"/>
                <a:cs typeface="Century Gothic"/>
              </a:rPr>
              <a:t>l</a:t>
            </a:r>
            <a:r>
              <a:rPr dirty="0">
                <a:latin typeface="Century Gothic"/>
                <a:cs typeface="Century Gothic"/>
              </a:rPr>
              <a:t>an</a:t>
            </a:r>
            <a:r>
              <a:rPr spc="-10" dirty="0">
                <a:latin typeface="Century Gothic"/>
                <a:cs typeface="Century Gothic"/>
              </a:rPr>
              <a:t>d</a:t>
            </a:r>
            <a:r>
              <a:rPr dirty="0">
                <a:latin typeface="Century Gothic"/>
                <a:cs typeface="Century Gothic"/>
              </a:rPr>
              <a:t>”</a:t>
            </a: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buClr>
                <a:srgbClr val="585858"/>
              </a:buClr>
              <a:buFont typeface="Century Gothic"/>
              <a:buAutoNum type="arabicPeriod"/>
              <a:tabLst>
                <a:tab pos="355600" algn="l"/>
              </a:tabLst>
            </a:pPr>
            <a:r>
              <a:rPr dirty="0"/>
              <a:t>Se</a:t>
            </a:r>
            <a:r>
              <a:rPr spc="10" dirty="0"/>
              <a:t>l</a:t>
            </a:r>
            <a:r>
              <a:rPr dirty="0"/>
              <a:t>ect</a:t>
            </a:r>
            <a:r>
              <a:rPr spc="-35" dirty="0"/>
              <a:t> </a:t>
            </a:r>
            <a:r>
              <a:rPr spc="-10" dirty="0"/>
              <a:t>t</a:t>
            </a:r>
            <a:r>
              <a:rPr spc="-5" dirty="0"/>
              <a:t>h</a:t>
            </a:r>
            <a:r>
              <a:rPr dirty="0"/>
              <a:t>e</a:t>
            </a:r>
            <a:r>
              <a:rPr spc="5" dirty="0"/>
              <a:t> </a:t>
            </a:r>
            <a:r>
              <a:rPr spc="-5" dirty="0"/>
              <a:t>Bor</a:t>
            </a:r>
            <a:r>
              <a:rPr spc="15" dirty="0"/>
              <a:t>l</a:t>
            </a:r>
            <a:r>
              <a:rPr spc="-5" dirty="0"/>
              <a:t>an</a:t>
            </a:r>
            <a:r>
              <a:rPr dirty="0"/>
              <a:t>d</a:t>
            </a:r>
            <a:r>
              <a:rPr spc="-35" dirty="0"/>
              <a:t> </a:t>
            </a:r>
            <a:r>
              <a:rPr spc="-5" dirty="0"/>
              <a:t>Bui</a:t>
            </a:r>
            <a:r>
              <a:rPr spc="10" dirty="0"/>
              <a:t>l</a:t>
            </a:r>
            <a:r>
              <a:rPr spc="-15" dirty="0"/>
              <a:t>d</a:t>
            </a:r>
            <a:r>
              <a:rPr spc="5" dirty="0"/>
              <a:t>i</a:t>
            </a:r>
            <a:r>
              <a:rPr spc="-5" dirty="0"/>
              <a:t>n</a:t>
            </a:r>
            <a:r>
              <a:rPr dirty="0"/>
              <a:t>g</a:t>
            </a: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buClr>
                <a:srgbClr val="585858"/>
              </a:buClr>
              <a:buFont typeface="Century Gothic"/>
              <a:buAutoNum type="arabicPeriod"/>
              <a:tabLst>
                <a:tab pos="355600" algn="l"/>
              </a:tabLst>
            </a:pPr>
            <a:r>
              <a:rPr spc="-5" dirty="0"/>
              <a:t>O</a:t>
            </a:r>
            <a:r>
              <a:rPr spc="5" dirty="0"/>
              <a:t>p</a:t>
            </a:r>
            <a:r>
              <a:rPr dirty="0"/>
              <a:t>en</a:t>
            </a:r>
            <a:r>
              <a:rPr spc="-35" dirty="0"/>
              <a:t> </a:t>
            </a:r>
            <a:r>
              <a:rPr dirty="0"/>
              <a:t>F</a:t>
            </a:r>
            <a:r>
              <a:rPr spc="20" dirty="0"/>
              <a:t>l</a:t>
            </a:r>
            <a:r>
              <a:rPr dirty="0"/>
              <a:t>o</a:t>
            </a:r>
            <a:r>
              <a:rPr spc="-10" dirty="0"/>
              <a:t>o</a:t>
            </a:r>
            <a:r>
              <a:rPr dirty="0"/>
              <a:t>r</a:t>
            </a:r>
            <a:r>
              <a:rPr spc="-45" dirty="0"/>
              <a:t> </a:t>
            </a:r>
            <a:r>
              <a:rPr dirty="0"/>
              <a:t>1 </a:t>
            </a:r>
            <a:r>
              <a:rPr spc="15" dirty="0"/>
              <a:t>i</a:t>
            </a:r>
            <a:r>
              <a:rPr dirty="0"/>
              <a:t>n</a:t>
            </a:r>
            <a:r>
              <a:rPr spc="-35" dirty="0"/>
              <a:t> </a:t>
            </a:r>
            <a:r>
              <a:rPr spc="-10" dirty="0"/>
              <a:t>t</a:t>
            </a:r>
            <a:r>
              <a:rPr spc="-5" dirty="0"/>
              <a:t>h</a:t>
            </a:r>
            <a:r>
              <a:rPr dirty="0"/>
              <a:t>e</a:t>
            </a:r>
            <a:r>
              <a:rPr spc="5" dirty="0"/>
              <a:t> </a:t>
            </a:r>
            <a:r>
              <a:rPr spc="-5" dirty="0"/>
              <a:t>Bor</a:t>
            </a:r>
            <a:r>
              <a:rPr spc="15" dirty="0"/>
              <a:t>l</a:t>
            </a:r>
            <a:r>
              <a:rPr spc="-5" dirty="0"/>
              <a:t>an</a:t>
            </a:r>
            <a:r>
              <a:rPr dirty="0"/>
              <a:t>d</a:t>
            </a:r>
            <a:r>
              <a:rPr spc="-35" dirty="0"/>
              <a:t> </a:t>
            </a:r>
            <a:r>
              <a:rPr spc="-5" dirty="0"/>
              <a:t>bu</a:t>
            </a:r>
            <a:r>
              <a:rPr spc="5" dirty="0"/>
              <a:t>i</a:t>
            </a:r>
            <a:r>
              <a:rPr spc="-5" dirty="0"/>
              <a:t>l</a:t>
            </a:r>
            <a:r>
              <a:rPr dirty="0"/>
              <a:t>di</a:t>
            </a:r>
            <a:r>
              <a:rPr spc="-20" dirty="0"/>
              <a:t>n</a:t>
            </a:r>
            <a:r>
              <a:rPr dirty="0"/>
              <a:t>g</a:t>
            </a: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buClr>
                <a:srgbClr val="585858"/>
              </a:buClr>
              <a:buFont typeface="Century Gothic"/>
              <a:buAutoNum type="arabicPeriod"/>
              <a:tabLst>
                <a:tab pos="355600" algn="l"/>
              </a:tabLst>
            </a:pPr>
            <a:r>
              <a:rPr dirty="0"/>
              <a:t>Tog</a:t>
            </a:r>
            <a:r>
              <a:rPr spc="-10" dirty="0"/>
              <a:t>g</a:t>
            </a:r>
            <a:r>
              <a:rPr spc="5" dirty="0"/>
              <a:t>l</a:t>
            </a:r>
            <a:r>
              <a:rPr dirty="0"/>
              <a:t>e</a:t>
            </a:r>
            <a:r>
              <a:rPr spc="-35" dirty="0"/>
              <a:t> </a:t>
            </a:r>
            <a:r>
              <a:rPr spc="-10" dirty="0"/>
              <a:t>th</a:t>
            </a:r>
            <a:r>
              <a:rPr dirty="0"/>
              <a:t>e</a:t>
            </a:r>
            <a:r>
              <a:rPr spc="-10" dirty="0"/>
              <a:t> </a:t>
            </a:r>
            <a:r>
              <a:rPr spc="-5" dirty="0"/>
              <a:t>De</a:t>
            </a:r>
            <a:r>
              <a:rPr spc="-10" dirty="0"/>
              <a:t>t</a:t>
            </a:r>
            <a:r>
              <a:rPr spc="-5" dirty="0"/>
              <a:t>a</a:t>
            </a:r>
            <a:r>
              <a:rPr spc="15" dirty="0"/>
              <a:t>i</a:t>
            </a:r>
            <a:r>
              <a:rPr spc="5" dirty="0"/>
              <a:t>l</a:t>
            </a:r>
            <a:r>
              <a:rPr dirty="0"/>
              <a:t>s</a:t>
            </a:r>
            <a:r>
              <a:rPr spc="-35" dirty="0"/>
              <a:t> </a:t>
            </a:r>
            <a:r>
              <a:rPr spc="-20" dirty="0"/>
              <a:t>V</a:t>
            </a:r>
            <a:r>
              <a:rPr spc="15" dirty="0"/>
              <a:t>i</a:t>
            </a:r>
            <a:r>
              <a:rPr dirty="0"/>
              <a:t>ew</a:t>
            </a:r>
            <a:r>
              <a:rPr spc="-25" dirty="0"/>
              <a:t> </a:t>
            </a:r>
            <a:r>
              <a:rPr spc="-10" dirty="0"/>
              <a:t>t</a:t>
            </a:r>
            <a:r>
              <a:rPr dirty="0"/>
              <a:t>o ma</a:t>
            </a:r>
            <a:r>
              <a:rPr spc="-10" dirty="0"/>
              <a:t>x</a:t>
            </a:r>
            <a:r>
              <a:rPr spc="15" dirty="0"/>
              <a:t>i</a:t>
            </a:r>
            <a:r>
              <a:rPr spc="-15" dirty="0"/>
              <a:t>m</a:t>
            </a:r>
            <a:r>
              <a:rPr spc="5" dirty="0"/>
              <a:t>i</a:t>
            </a:r>
            <a:r>
              <a:rPr dirty="0"/>
              <a:t>ze</a:t>
            </a:r>
            <a:r>
              <a:rPr spc="-40" dirty="0"/>
              <a:t> </a:t>
            </a:r>
            <a:r>
              <a:rPr spc="-10" dirty="0"/>
              <a:t>th</a:t>
            </a:r>
            <a:r>
              <a:rPr dirty="0"/>
              <a:t>e map.</a:t>
            </a:r>
            <a:r>
              <a:rPr spc="-25" dirty="0"/>
              <a:t> </a:t>
            </a:r>
            <a:r>
              <a:rPr dirty="0"/>
              <a:t>Togg</a:t>
            </a:r>
            <a:r>
              <a:rPr spc="5" dirty="0"/>
              <a:t>l</a:t>
            </a:r>
            <a:r>
              <a:rPr dirty="0"/>
              <a:t>e</a:t>
            </a:r>
            <a:r>
              <a:rPr spc="-45" dirty="0"/>
              <a:t> </a:t>
            </a:r>
            <a:r>
              <a:rPr spc="-5" dirty="0"/>
              <a:t>De</a:t>
            </a:r>
            <a:r>
              <a:rPr spc="-10" dirty="0"/>
              <a:t>t</a:t>
            </a:r>
            <a:r>
              <a:rPr spc="-5" dirty="0"/>
              <a:t>a</a:t>
            </a:r>
            <a:r>
              <a:rPr spc="15" dirty="0"/>
              <a:t>i</a:t>
            </a:r>
            <a:r>
              <a:rPr spc="5" dirty="0"/>
              <a:t>l</a:t>
            </a:r>
            <a:r>
              <a:rPr dirty="0"/>
              <a:t>s</a:t>
            </a:r>
            <a:r>
              <a:rPr spc="-50" dirty="0"/>
              <a:t> </a:t>
            </a:r>
            <a:r>
              <a:rPr spc="-5" dirty="0"/>
              <a:t>aga</a:t>
            </a:r>
            <a:r>
              <a:rPr spc="15" dirty="0"/>
              <a:t>i</a:t>
            </a:r>
            <a:r>
              <a:rPr dirty="0"/>
              <a:t>n</a:t>
            </a:r>
            <a:r>
              <a:rPr spc="-35" dirty="0"/>
              <a:t> </a:t>
            </a:r>
            <a:r>
              <a:rPr spc="-10" dirty="0"/>
              <a:t>t</a:t>
            </a:r>
            <a:r>
              <a:rPr dirty="0"/>
              <a:t>o </a:t>
            </a:r>
            <a:r>
              <a:rPr spc="-10" dirty="0"/>
              <a:t>s</a:t>
            </a:r>
            <a:r>
              <a:rPr dirty="0"/>
              <a:t>ee</a:t>
            </a:r>
            <a:r>
              <a:rPr spc="-10" dirty="0"/>
              <a:t> th</a:t>
            </a:r>
            <a:r>
              <a:rPr dirty="0"/>
              <a:t>e</a:t>
            </a:r>
          </a:p>
          <a:p>
            <a:pPr marL="355600">
              <a:lnSpc>
                <a:spcPct val="100000"/>
              </a:lnSpc>
            </a:pPr>
            <a:r>
              <a:rPr spc="-5" dirty="0"/>
              <a:t>De</a:t>
            </a:r>
            <a:r>
              <a:rPr spc="-10" dirty="0"/>
              <a:t>t</a:t>
            </a:r>
            <a:r>
              <a:rPr spc="-5" dirty="0"/>
              <a:t>a</a:t>
            </a:r>
            <a:r>
              <a:rPr spc="15" dirty="0"/>
              <a:t>i</a:t>
            </a:r>
            <a:r>
              <a:rPr spc="5" dirty="0"/>
              <a:t>l</a:t>
            </a:r>
            <a:r>
              <a:rPr dirty="0"/>
              <a:t>s</a:t>
            </a:r>
            <a:r>
              <a:rPr spc="-45" dirty="0"/>
              <a:t> </a:t>
            </a:r>
            <a:r>
              <a:rPr spc="-5" dirty="0"/>
              <a:t>pane</a:t>
            </a:r>
            <a:r>
              <a:rPr spc="15" dirty="0"/>
              <a:t>l</a:t>
            </a:r>
            <a:r>
              <a:rPr dirty="0"/>
              <a:t>.</a:t>
            </a: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buClr>
                <a:srgbClr val="585858"/>
              </a:buClr>
              <a:buFont typeface="Century Gothic"/>
              <a:buAutoNum type="arabicPeriod" startAt="6"/>
              <a:tabLst>
                <a:tab pos="355600" algn="l"/>
              </a:tabLst>
            </a:pPr>
            <a:r>
              <a:rPr dirty="0">
                <a:latin typeface="Century Gothic"/>
                <a:cs typeface="Century Gothic"/>
              </a:rPr>
              <a:t>Refere</a:t>
            </a:r>
            <a:r>
              <a:rPr spc="-10" dirty="0">
                <a:latin typeface="Century Gothic"/>
                <a:cs typeface="Century Gothic"/>
              </a:rPr>
              <a:t>n</a:t>
            </a:r>
            <a:r>
              <a:rPr dirty="0">
                <a:latin typeface="Century Gothic"/>
                <a:cs typeface="Century Gothic"/>
              </a:rPr>
              <a:t>ce</a:t>
            </a:r>
            <a:r>
              <a:rPr spc="-15" dirty="0">
                <a:latin typeface="Century Gothic"/>
                <a:cs typeface="Century Gothic"/>
              </a:rPr>
              <a:t> </a:t>
            </a:r>
            <a:r>
              <a:rPr spc="-10" dirty="0">
                <a:latin typeface="Century Gothic"/>
                <a:cs typeface="Century Gothic"/>
              </a:rPr>
              <a:t>t</a:t>
            </a:r>
            <a:r>
              <a:rPr spc="-5" dirty="0">
                <a:latin typeface="Century Gothic"/>
                <a:cs typeface="Century Gothic"/>
              </a:rPr>
              <a:t>h</a:t>
            </a:r>
            <a:r>
              <a:rPr dirty="0">
                <a:latin typeface="Century Gothic"/>
                <a:cs typeface="Century Gothic"/>
              </a:rPr>
              <a:t>e</a:t>
            </a:r>
            <a:r>
              <a:rPr spc="5" dirty="0">
                <a:latin typeface="Century Gothic"/>
                <a:cs typeface="Century Gothic"/>
              </a:rPr>
              <a:t> </a:t>
            </a:r>
            <a:r>
              <a:rPr spc="15" dirty="0">
                <a:latin typeface="Century Gothic"/>
                <a:cs typeface="Century Gothic"/>
              </a:rPr>
              <a:t>l</a:t>
            </a:r>
            <a:r>
              <a:rPr dirty="0">
                <a:latin typeface="Century Gothic"/>
                <a:cs typeface="Century Gothic"/>
              </a:rPr>
              <a:t>egend</a:t>
            </a:r>
            <a:r>
              <a:rPr spc="-45" dirty="0">
                <a:latin typeface="Century Gothic"/>
                <a:cs typeface="Century Gothic"/>
              </a:rPr>
              <a:t> </a:t>
            </a:r>
            <a:r>
              <a:rPr spc="-10" dirty="0">
                <a:latin typeface="Century Gothic"/>
                <a:cs typeface="Century Gothic"/>
              </a:rPr>
              <a:t>t</a:t>
            </a:r>
            <a:r>
              <a:rPr dirty="0">
                <a:latin typeface="Century Gothic"/>
                <a:cs typeface="Century Gothic"/>
              </a:rPr>
              <a:t>o</a:t>
            </a:r>
            <a:r>
              <a:rPr spc="-5" dirty="0">
                <a:latin typeface="Century Gothic"/>
                <a:cs typeface="Century Gothic"/>
              </a:rPr>
              <a:t> </a:t>
            </a:r>
            <a:r>
              <a:rPr dirty="0">
                <a:latin typeface="Century Gothic"/>
                <a:cs typeface="Century Gothic"/>
              </a:rPr>
              <a:t>f</a:t>
            </a:r>
            <a:r>
              <a:rPr spc="20" dirty="0">
                <a:latin typeface="Century Gothic"/>
                <a:cs typeface="Century Gothic"/>
              </a:rPr>
              <a:t>i</a:t>
            </a:r>
            <a:r>
              <a:rPr spc="-5" dirty="0">
                <a:latin typeface="Century Gothic"/>
                <a:cs typeface="Century Gothic"/>
              </a:rPr>
              <a:t>n</a:t>
            </a:r>
            <a:r>
              <a:rPr dirty="0">
                <a:latin typeface="Century Gothic"/>
                <a:cs typeface="Century Gothic"/>
              </a:rPr>
              <a:t>d</a:t>
            </a:r>
            <a:r>
              <a:rPr spc="-30" dirty="0">
                <a:latin typeface="Century Gothic"/>
                <a:cs typeface="Century Gothic"/>
              </a:rPr>
              <a:t> </a:t>
            </a:r>
            <a:r>
              <a:rPr spc="-10" dirty="0">
                <a:latin typeface="Century Gothic"/>
                <a:cs typeface="Century Gothic"/>
              </a:rPr>
              <a:t>t</a:t>
            </a:r>
            <a:r>
              <a:rPr spc="-5" dirty="0">
                <a:latin typeface="Century Gothic"/>
                <a:cs typeface="Century Gothic"/>
              </a:rPr>
              <a:t>h</a:t>
            </a:r>
            <a:r>
              <a:rPr dirty="0">
                <a:latin typeface="Century Gothic"/>
                <a:cs typeface="Century Gothic"/>
              </a:rPr>
              <a:t>e</a:t>
            </a:r>
            <a:r>
              <a:rPr spc="5" dirty="0">
                <a:latin typeface="Century Gothic"/>
                <a:cs typeface="Century Gothic"/>
              </a:rPr>
              <a:t> </a:t>
            </a:r>
            <a:r>
              <a:rPr dirty="0">
                <a:latin typeface="Century Gothic"/>
                <a:cs typeface="Century Gothic"/>
              </a:rPr>
              <a:t>‘C</a:t>
            </a:r>
            <a:r>
              <a:rPr spc="15" dirty="0">
                <a:latin typeface="Century Gothic"/>
                <a:cs typeface="Century Gothic"/>
              </a:rPr>
              <a:t>l</a:t>
            </a:r>
            <a:r>
              <a:rPr dirty="0">
                <a:latin typeface="Century Gothic"/>
                <a:cs typeface="Century Gothic"/>
              </a:rPr>
              <a:t>as</a:t>
            </a:r>
            <a:r>
              <a:rPr spc="-10" dirty="0">
                <a:latin typeface="Century Gothic"/>
                <a:cs typeface="Century Gothic"/>
              </a:rPr>
              <a:t>s</a:t>
            </a:r>
            <a:r>
              <a:rPr dirty="0">
                <a:latin typeface="Century Gothic"/>
                <a:cs typeface="Century Gothic"/>
              </a:rPr>
              <a:t>r</a:t>
            </a:r>
            <a:r>
              <a:rPr spc="-10" dirty="0">
                <a:latin typeface="Century Gothic"/>
                <a:cs typeface="Century Gothic"/>
              </a:rPr>
              <a:t>oo</a:t>
            </a:r>
            <a:r>
              <a:rPr dirty="0">
                <a:latin typeface="Century Gothic"/>
                <a:cs typeface="Century Gothic"/>
              </a:rPr>
              <a:t>m/La</a:t>
            </a:r>
            <a:r>
              <a:rPr spc="-10" dirty="0">
                <a:latin typeface="Century Gothic"/>
                <a:cs typeface="Century Gothic"/>
              </a:rPr>
              <a:t>bo</a:t>
            </a:r>
            <a:r>
              <a:rPr dirty="0">
                <a:latin typeface="Century Gothic"/>
                <a:cs typeface="Century Gothic"/>
              </a:rPr>
              <a:t>ra</a:t>
            </a:r>
            <a:r>
              <a:rPr spc="-10" dirty="0">
                <a:latin typeface="Century Gothic"/>
                <a:cs typeface="Century Gothic"/>
              </a:rPr>
              <a:t>t</a:t>
            </a:r>
            <a:r>
              <a:rPr dirty="0">
                <a:latin typeface="Century Gothic"/>
                <a:cs typeface="Century Gothic"/>
              </a:rPr>
              <a:t>ory/S</a:t>
            </a:r>
            <a:r>
              <a:rPr spc="-15" dirty="0">
                <a:latin typeface="Century Gothic"/>
                <a:cs typeface="Century Gothic"/>
              </a:rPr>
              <a:t>t</a:t>
            </a:r>
            <a:r>
              <a:rPr dirty="0">
                <a:latin typeface="Century Gothic"/>
                <a:cs typeface="Century Gothic"/>
              </a:rPr>
              <a:t>udy’</a:t>
            </a:r>
            <a:r>
              <a:rPr spc="-30" dirty="0">
                <a:latin typeface="Century Gothic"/>
                <a:cs typeface="Century Gothic"/>
              </a:rPr>
              <a:t> </a:t>
            </a:r>
            <a:r>
              <a:rPr spc="-5" dirty="0">
                <a:latin typeface="Century Gothic"/>
                <a:cs typeface="Century Gothic"/>
              </a:rPr>
              <a:t>s</a:t>
            </a:r>
            <a:r>
              <a:rPr dirty="0">
                <a:latin typeface="Century Gothic"/>
                <a:cs typeface="Century Gothic"/>
              </a:rPr>
              <a:t>pa</a:t>
            </a:r>
            <a:r>
              <a:rPr spc="5" dirty="0">
                <a:latin typeface="Century Gothic"/>
                <a:cs typeface="Century Gothic"/>
              </a:rPr>
              <a:t>c</a:t>
            </a:r>
            <a:r>
              <a:rPr dirty="0">
                <a:latin typeface="Century Gothic"/>
                <a:cs typeface="Century Gothic"/>
              </a:rPr>
              <a:t>e</a:t>
            </a:r>
            <a:r>
              <a:rPr spc="-10" dirty="0">
                <a:latin typeface="Century Gothic"/>
                <a:cs typeface="Century Gothic"/>
              </a:rPr>
              <a:t>s</a:t>
            </a:r>
            <a:r>
              <a:rPr dirty="0">
                <a:latin typeface="Century Gothic"/>
                <a:cs typeface="Century Gothic"/>
              </a:rPr>
              <a:t>,</a:t>
            </a:r>
            <a:r>
              <a:rPr spc="-35" dirty="0">
                <a:latin typeface="Century Gothic"/>
                <a:cs typeface="Century Gothic"/>
              </a:rPr>
              <a:t> </a:t>
            </a:r>
            <a:r>
              <a:rPr dirty="0">
                <a:latin typeface="Century Gothic"/>
                <a:cs typeface="Century Gothic"/>
              </a:rPr>
              <a:t>and c</a:t>
            </a:r>
            <a:r>
              <a:rPr spc="5" dirty="0">
                <a:latin typeface="Century Gothic"/>
                <a:cs typeface="Century Gothic"/>
              </a:rPr>
              <a:t>li</a:t>
            </a:r>
            <a:r>
              <a:rPr spc="-10" dirty="0">
                <a:latin typeface="Century Gothic"/>
                <a:cs typeface="Century Gothic"/>
              </a:rPr>
              <a:t>c</a:t>
            </a:r>
            <a:r>
              <a:rPr dirty="0">
                <a:latin typeface="Century Gothic"/>
                <a:cs typeface="Century Gothic"/>
              </a:rPr>
              <a:t>k</a:t>
            </a:r>
          </a:p>
          <a:p>
            <a:pPr marL="355600">
              <a:lnSpc>
                <a:spcPct val="100000"/>
              </a:lnSpc>
            </a:pPr>
            <a:r>
              <a:rPr dirty="0"/>
              <a:t>on</a:t>
            </a:r>
            <a:r>
              <a:rPr spc="-20" dirty="0"/>
              <a:t> </a:t>
            </a:r>
            <a:r>
              <a:rPr dirty="0"/>
              <a:t>o</a:t>
            </a:r>
            <a:r>
              <a:rPr spc="-5" dirty="0"/>
              <a:t>n</a:t>
            </a:r>
            <a:r>
              <a:rPr dirty="0"/>
              <a:t>e</a:t>
            </a:r>
            <a:r>
              <a:rPr spc="-20" dirty="0"/>
              <a:t> </a:t>
            </a:r>
            <a:r>
              <a:rPr dirty="0"/>
              <a:t>of</a:t>
            </a:r>
            <a:r>
              <a:rPr spc="-15" dirty="0"/>
              <a:t> </a:t>
            </a:r>
            <a:r>
              <a:rPr spc="-10" dirty="0"/>
              <a:t>t</a:t>
            </a:r>
            <a:r>
              <a:rPr spc="-5" dirty="0"/>
              <a:t>h</a:t>
            </a:r>
            <a:r>
              <a:rPr dirty="0"/>
              <a:t>em</a:t>
            </a: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buClr>
                <a:srgbClr val="585858"/>
              </a:buClr>
              <a:buFont typeface="Century Gothic"/>
              <a:buAutoNum type="arabicPeriod" startAt="7"/>
              <a:tabLst>
                <a:tab pos="355600" algn="l"/>
              </a:tabLst>
            </a:pPr>
            <a:r>
              <a:rPr dirty="0"/>
              <a:t>From</a:t>
            </a:r>
            <a:r>
              <a:rPr spc="-25" dirty="0"/>
              <a:t> </a:t>
            </a:r>
            <a:r>
              <a:rPr spc="-10" dirty="0"/>
              <a:t>t</a:t>
            </a:r>
            <a:r>
              <a:rPr spc="-5" dirty="0"/>
              <a:t>h</a:t>
            </a:r>
            <a:r>
              <a:rPr dirty="0"/>
              <a:t>e</a:t>
            </a:r>
            <a:r>
              <a:rPr spc="5" dirty="0"/>
              <a:t> </a:t>
            </a:r>
            <a:r>
              <a:rPr spc="15" dirty="0"/>
              <a:t>A</a:t>
            </a:r>
            <a:r>
              <a:rPr dirty="0"/>
              <a:t>c</a:t>
            </a:r>
            <a:r>
              <a:rPr spc="-5" dirty="0"/>
              <a:t>t</a:t>
            </a:r>
            <a:r>
              <a:rPr spc="5" dirty="0"/>
              <a:t>i</a:t>
            </a:r>
            <a:r>
              <a:rPr spc="-10" dirty="0"/>
              <a:t>o</a:t>
            </a:r>
            <a:r>
              <a:rPr spc="-5" dirty="0"/>
              <a:t>n</a:t>
            </a:r>
            <a:r>
              <a:rPr dirty="0"/>
              <a:t>s</a:t>
            </a:r>
            <a:r>
              <a:rPr spc="-45" dirty="0"/>
              <a:t> </a:t>
            </a:r>
            <a:r>
              <a:rPr dirty="0"/>
              <a:t>menu</a:t>
            </a:r>
            <a:r>
              <a:rPr spc="-20" dirty="0"/>
              <a:t> </a:t>
            </a:r>
            <a:r>
              <a:rPr dirty="0"/>
              <a:t>c</a:t>
            </a:r>
            <a:r>
              <a:rPr spc="5" dirty="0"/>
              <a:t>li</a:t>
            </a:r>
            <a:r>
              <a:rPr spc="-10" dirty="0"/>
              <a:t>c</a:t>
            </a:r>
            <a:r>
              <a:rPr dirty="0"/>
              <a:t>k</a:t>
            </a:r>
            <a:r>
              <a:rPr spc="-40" dirty="0"/>
              <a:t> </a:t>
            </a:r>
            <a:r>
              <a:rPr dirty="0"/>
              <a:t>S</a:t>
            </a:r>
            <a:r>
              <a:rPr spc="-10" dirty="0"/>
              <a:t>h</a:t>
            </a:r>
            <a:r>
              <a:rPr spc="-5" dirty="0"/>
              <a:t>are</a:t>
            </a:r>
            <a:r>
              <a:rPr dirty="0"/>
              <a:t>, </a:t>
            </a:r>
            <a:r>
              <a:rPr spc="-5" dirty="0"/>
              <a:t>an</a:t>
            </a:r>
            <a:r>
              <a:rPr dirty="0"/>
              <a:t>d c</a:t>
            </a:r>
            <a:r>
              <a:rPr spc="5" dirty="0"/>
              <a:t>o</a:t>
            </a:r>
            <a:r>
              <a:rPr spc="-5" dirty="0"/>
              <a:t>p</a:t>
            </a:r>
            <a:r>
              <a:rPr dirty="0"/>
              <a:t>y</a:t>
            </a:r>
            <a:r>
              <a:rPr spc="-40" dirty="0"/>
              <a:t> </a:t>
            </a:r>
            <a:r>
              <a:rPr spc="-10" dirty="0"/>
              <a:t>t</a:t>
            </a:r>
            <a:r>
              <a:rPr spc="-5" dirty="0"/>
              <a:t>h</a:t>
            </a:r>
            <a:r>
              <a:rPr dirty="0"/>
              <a:t>e</a:t>
            </a:r>
            <a:r>
              <a:rPr spc="5" dirty="0"/>
              <a:t> li</a:t>
            </a:r>
            <a:r>
              <a:rPr spc="-5" dirty="0"/>
              <a:t>n</a:t>
            </a:r>
            <a:r>
              <a:rPr dirty="0"/>
              <a:t>k</a:t>
            </a:r>
            <a:r>
              <a:rPr spc="-40" dirty="0"/>
              <a:t> </a:t>
            </a:r>
            <a:r>
              <a:rPr spc="-10" dirty="0"/>
              <a:t>t</a:t>
            </a:r>
            <a:r>
              <a:rPr dirty="0"/>
              <a:t>o </a:t>
            </a:r>
            <a:r>
              <a:rPr spc="-10" dirty="0"/>
              <a:t>t</a:t>
            </a:r>
            <a:r>
              <a:rPr spc="-5" dirty="0"/>
              <a:t>ha</a:t>
            </a:r>
            <a:r>
              <a:rPr dirty="0"/>
              <a:t>t</a:t>
            </a:r>
            <a:r>
              <a:rPr spc="-5" dirty="0"/>
              <a:t> </a:t>
            </a:r>
            <a:r>
              <a:rPr dirty="0"/>
              <a:t>c</a:t>
            </a:r>
            <a:r>
              <a:rPr spc="20" dirty="0"/>
              <a:t>l</a:t>
            </a:r>
            <a:r>
              <a:rPr spc="-5" dirty="0"/>
              <a:t>as</a:t>
            </a:r>
            <a:r>
              <a:rPr spc="-10" dirty="0"/>
              <a:t>s</a:t>
            </a:r>
            <a:r>
              <a:rPr dirty="0"/>
              <a:t>r</a:t>
            </a:r>
            <a:r>
              <a:rPr spc="-10" dirty="0"/>
              <a:t>o</a:t>
            </a:r>
            <a:r>
              <a:rPr dirty="0"/>
              <a:t>om</a:t>
            </a: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buClr>
                <a:srgbClr val="585858"/>
              </a:buClr>
              <a:buFont typeface="Century Gothic"/>
              <a:buAutoNum type="arabicPeriod" startAt="7"/>
              <a:tabLst>
                <a:tab pos="355600" algn="l"/>
              </a:tabLst>
            </a:pPr>
            <a:r>
              <a:rPr dirty="0"/>
              <a:t>Sw</a:t>
            </a:r>
            <a:r>
              <a:rPr spc="15" dirty="0"/>
              <a:t>i</a:t>
            </a:r>
            <a:r>
              <a:rPr spc="-10" dirty="0"/>
              <a:t>t</a:t>
            </a:r>
            <a:r>
              <a:rPr dirty="0"/>
              <a:t>ch</a:t>
            </a:r>
            <a:r>
              <a:rPr spc="-45" dirty="0"/>
              <a:t> </a:t>
            </a:r>
            <a:r>
              <a:rPr spc="-10" dirty="0"/>
              <a:t>t</a:t>
            </a:r>
            <a:r>
              <a:rPr dirty="0"/>
              <a:t>o F</a:t>
            </a:r>
            <a:r>
              <a:rPr spc="20" dirty="0"/>
              <a:t>l</a:t>
            </a:r>
            <a:r>
              <a:rPr spc="-10" dirty="0"/>
              <a:t>oo</a:t>
            </a:r>
            <a:r>
              <a:rPr dirty="0"/>
              <a:t>r</a:t>
            </a:r>
            <a:r>
              <a:rPr spc="-30" dirty="0"/>
              <a:t> </a:t>
            </a:r>
            <a:r>
              <a:rPr dirty="0"/>
              <a:t>2 of</a:t>
            </a:r>
            <a:r>
              <a:rPr spc="-30" dirty="0"/>
              <a:t> </a:t>
            </a:r>
            <a:r>
              <a:rPr spc="-10" dirty="0"/>
              <a:t>t</a:t>
            </a:r>
            <a:r>
              <a:rPr spc="-5" dirty="0"/>
              <a:t>h</a:t>
            </a:r>
            <a:r>
              <a:rPr dirty="0"/>
              <a:t>e</a:t>
            </a:r>
            <a:r>
              <a:rPr spc="5" dirty="0"/>
              <a:t> </a:t>
            </a:r>
            <a:r>
              <a:rPr spc="-5" dirty="0"/>
              <a:t>Bor</a:t>
            </a:r>
            <a:r>
              <a:rPr spc="15" dirty="0"/>
              <a:t>l</a:t>
            </a:r>
            <a:r>
              <a:rPr spc="-5" dirty="0"/>
              <a:t>an</a:t>
            </a:r>
            <a:r>
              <a:rPr dirty="0"/>
              <a:t>d</a:t>
            </a:r>
            <a:r>
              <a:rPr spc="-35" dirty="0"/>
              <a:t> </a:t>
            </a:r>
            <a:r>
              <a:rPr spc="-5" dirty="0"/>
              <a:t>Bui</a:t>
            </a:r>
            <a:r>
              <a:rPr spc="10" dirty="0"/>
              <a:t>l</a:t>
            </a:r>
            <a:r>
              <a:rPr spc="-15" dirty="0"/>
              <a:t>d</a:t>
            </a:r>
            <a:r>
              <a:rPr spc="5" dirty="0"/>
              <a:t>i</a:t>
            </a:r>
            <a:r>
              <a:rPr spc="-5" dirty="0"/>
              <a:t>n</a:t>
            </a:r>
            <a:r>
              <a:rPr spc="-10" dirty="0"/>
              <a:t>g</a:t>
            </a:r>
            <a:r>
              <a:rPr dirty="0"/>
              <a:t>,</a:t>
            </a:r>
            <a:r>
              <a:rPr spc="-35" dirty="0"/>
              <a:t> </a:t>
            </a:r>
            <a:r>
              <a:rPr spc="-5" dirty="0"/>
              <a:t>an</a:t>
            </a:r>
            <a:r>
              <a:rPr dirty="0"/>
              <a:t>d</a:t>
            </a:r>
            <a:r>
              <a:rPr spc="-10" dirty="0"/>
              <a:t> </a:t>
            </a:r>
            <a:r>
              <a:rPr dirty="0"/>
              <a:t>c</a:t>
            </a:r>
            <a:r>
              <a:rPr spc="5" dirty="0"/>
              <a:t>li</a:t>
            </a:r>
            <a:r>
              <a:rPr spc="-10" dirty="0"/>
              <a:t>c</a:t>
            </a:r>
            <a:r>
              <a:rPr dirty="0"/>
              <a:t>k</a:t>
            </a:r>
            <a:r>
              <a:rPr spc="-15" dirty="0"/>
              <a:t> </a:t>
            </a:r>
            <a:r>
              <a:rPr dirty="0"/>
              <a:t>on</a:t>
            </a:r>
            <a:r>
              <a:rPr spc="-45" dirty="0"/>
              <a:t> </a:t>
            </a:r>
            <a:r>
              <a:rPr spc="-5" dirty="0"/>
              <a:t>Spac</a:t>
            </a:r>
            <a:r>
              <a:rPr dirty="0"/>
              <a:t>e</a:t>
            </a:r>
            <a:r>
              <a:rPr spc="-15" dirty="0"/>
              <a:t> </a:t>
            </a:r>
            <a:r>
              <a:rPr spc="-5" dirty="0"/>
              <a:t>2</a:t>
            </a:r>
            <a:r>
              <a:rPr dirty="0"/>
              <a:t>14</a:t>
            </a: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buClr>
                <a:srgbClr val="585858"/>
              </a:buClr>
              <a:buFont typeface="Century Gothic"/>
              <a:buAutoNum type="arabicPeriod" startAt="7"/>
              <a:tabLst>
                <a:tab pos="355600" algn="l"/>
              </a:tabLst>
            </a:pPr>
            <a:r>
              <a:rPr spc="-15" dirty="0"/>
              <a:t>V</a:t>
            </a:r>
            <a:r>
              <a:rPr spc="15" dirty="0"/>
              <a:t>i</a:t>
            </a:r>
            <a:r>
              <a:rPr dirty="0"/>
              <a:t>ew</a:t>
            </a:r>
            <a:r>
              <a:rPr spc="-25" dirty="0"/>
              <a:t> </a:t>
            </a:r>
            <a:r>
              <a:rPr spc="-10" dirty="0"/>
              <a:t>t</a:t>
            </a:r>
            <a:r>
              <a:rPr spc="-5" dirty="0"/>
              <a:t>h</a:t>
            </a:r>
            <a:r>
              <a:rPr dirty="0"/>
              <a:t>e</a:t>
            </a:r>
            <a:r>
              <a:rPr spc="5" dirty="0"/>
              <a:t> </a:t>
            </a:r>
            <a:r>
              <a:rPr dirty="0"/>
              <a:t>re</a:t>
            </a:r>
            <a:r>
              <a:rPr spc="10" dirty="0"/>
              <a:t>l</a:t>
            </a:r>
            <a:r>
              <a:rPr spc="-5" dirty="0"/>
              <a:t>a</a:t>
            </a:r>
            <a:r>
              <a:rPr spc="-10" dirty="0"/>
              <a:t>t</a:t>
            </a:r>
            <a:r>
              <a:rPr dirty="0"/>
              <a:t>ed</a:t>
            </a:r>
            <a:r>
              <a:rPr spc="-10" dirty="0"/>
              <a:t> </a:t>
            </a:r>
            <a:r>
              <a:rPr dirty="0"/>
              <a:t>emp</a:t>
            </a:r>
            <a:r>
              <a:rPr spc="5" dirty="0"/>
              <a:t>l</a:t>
            </a:r>
            <a:r>
              <a:rPr spc="-10" dirty="0"/>
              <a:t>o</a:t>
            </a:r>
            <a:r>
              <a:rPr spc="-5" dirty="0"/>
              <a:t>yee</a:t>
            </a:r>
            <a:r>
              <a:rPr dirty="0"/>
              <a:t>.</a:t>
            </a:r>
            <a:r>
              <a:rPr spc="-30" dirty="0"/>
              <a:t> </a:t>
            </a:r>
            <a:r>
              <a:rPr dirty="0"/>
              <a:t>Cl</a:t>
            </a:r>
            <a:r>
              <a:rPr spc="5" dirty="0"/>
              <a:t>i</a:t>
            </a:r>
            <a:r>
              <a:rPr spc="-10" dirty="0"/>
              <a:t>c</a:t>
            </a:r>
            <a:r>
              <a:rPr dirty="0"/>
              <a:t>k</a:t>
            </a:r>
            <a:r>
              <a:rPr spc="-40" dirty="0"/>
              <a:t> </a:t>
            </a:r>
            <a:r>
              <a:rPr spc="-10" dirty="0"/>
              <a:t>t</a:t>
            </a:r>
            <a:r>
              <a:rPr spc="-5" dirty="0"/>
              <a:t>h</a:t>
            </a:r>
            <a:r>
              <a:rPr dirty="0"/>
              <a:t>e</a:t>
            </a:r>
            <a:r>
              <a:rPr spc="5" dirty="0"/>
              <a:t> </a:t>
            </a:r>
            <a:r>
              <a:rPr spc="-5" dirty="0"/>
              <a:t>E</a:t>
            </a:r>
            <a:r>
              <a:rPr spc="5" dirty="0"/>
              <a:t>m</a:t>
            </a:r>
            <a:r>
              <a:rPr spc="-5" dirty="0"/>
              <a:t>p</a:t>
            </a:r>
            <a:r>
              <a:rPr spc="5" dirty="0"/>
              <a:t>l</a:t>
            </a:r>
            <a:r>
              <a:rPr spc="-10" dirty="0"/>
              <a:t>oy</a:t>
            </a:r>
            <a:r>
              <a:rPr dirty="0"/>
              <a:t>ee</a:t>
            </a:r>
            <a:r>
              <a:rPr spc="-45" dirty="0"/>
              <a:t> </a:t>
            </a:r>
            <a:r>
              <a:rPr spc="-5" dirty="0"/>
              <a:t>nam</a:t>
            </a:r>
            <a:r>
              <a:rPr dirty="0"/>
              <a:t>e </a:t>
            </a:r>
            <a:r>
              <a:rPr spc="-10" dirty="0"/>
              <a:t>t</a:t>
            </a:r>
            <a:r>
              <a:rPr dirty="0"/>
              <a:t>o </a:t>
            </a:r>
            <a:r>
              <a:rPr spc="-5" dirty="0"/>
              <a:t>s</a:t>
            </a:r>
            <a:r>
              <a:rPr dirty="0"/>
              <a:t>ee</a:t>
            </a:r>
            <a:r>
              <a:rPr spc="-5" dirty="0"/>
              <a:t> De</a:t>
            </a:r>
            <a:r>
              <a:rPr spc="-10" dirty="0"/>
              <a:t>t</a:t>
            </a:r>
            <a:r>
              <a:rPr spc="-5" dirty="0"/>
              <a:t>a</a:t>
            </a:r>
            <a:r>
              <a:rPr spc="15" dirty="0"/>
              <a:t>i</a:t>
            </a:r>
            <a:r>
              <a:rPr spc="5" dirty="0"/>
              <a:t>l</a:t>
            </a:r>
            <a:r>
              <a:rPr dirty="0"/>
              <a:t>s</a:t>
            </a: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buClr>
                <a:srgbClr val="585858"/>
              </a:buClr>
              <a:buFont typeface="Century Gothic"/>
              <a:buAutoNum type="arabicPeriod" startAt="7"/>
              <a:tabLst>
                <a:tab pos="355600" algn="l"/>
              </a:tabLst>
            </a:pPr>
            <a:r>
              <a:rPr dirty="0"/>
              <a:t>C</a:t>
            </a:r>
            <a:r>
              <a:rPr spc="15" dirty="0"/>
              <a:t>l</a:t>
            </a:r>
            <a:r>
              <a:rPr spc="5" dirty="0"/>
              <a:t>i</a:t>
            </a:r>
            <a:r>
              <a:rPr spc="-10" dirty="0"/>
              <a:t>c</a:t>
            </a:r>
            <a:r>
              <a:rPr dirty="0"/>
              <a:t>k</a:t>
            </a:r>
            <a:r>
              <a:rPr spc="-50" dirty="0"/>
              <a:t> </a:t>
            </a:r>
            <a:r>
              <a:rPr spc="-5" dirty="0"/>
              <a:t>H</a:t>
            </a:r>
            <a:r>
              <a:rPr dirty="0"/>
              <a:t>ome</a:t>
            </a:r>
            <a:r>
              <a:rPr spc="-15" dirty="0"/>
              <a:t> </a:t>
            </a:r>
            <a:r>
              <a:rPr spc="-10" dirty="0"/>
              <a:t>t</a:t>
            </a:r>
            <a:r>
              <a:rPr dirty="0"/>
              <a:t>o re</a:t>
            </a:r>
            <a:r>
              <a:rPr spc="-15" dirty="0"/>
              <a:t>t</a:t>
            </a:r>
            <a:r>
              <a:rPr dirty="0"/>
              <a:t>u</a:t>
            </a:r>
            <a:r>
              <a:rPr spc="-5" dirty="0"/>
              <a:t>r</a:t>
            </a:r>
            <a:r>
              <a:rPr dirty="0"/>
              <a:t>n</a:t>
            </a:r>
            <a:r>
              <a:rPr spc="15" dirty="0"/>
              <a:t> </a:t>
            </a:r>
            <a:r>
              <a:rPr spc="-10" dirty="0"/>
              <a:t>t</a:t>
            </a:r>
            <a:r>
              <a:rPr dirty="0"/>
              <a:t>o</a:t>
            </a:r>
            <a:r>
              <a:rPr spc="-15" dirty="0"/>
              <a:t> </a:t>
            </a:r>
            <a:r>
              <a:rPr spc="15" dirty="0"/>
              <a:t>I</a:t>
            </a:r>
            <a:r>
              <a:rPr spc="-5" dirty="0"/>
              <a:t>n</a:t>
            </a:r>
            <a:r>
              <a:rPr spc="-15" dirty="0"/>
              <a:t>V</a:t>
            </a:r>
            <a:r>
              <a:rPr spc="15" dirty="0"/>
              <a:t>i</a:t>
            </a:r>
            <a:r>
              <a:rPr spc="-20" dirty="0"/>
              <a:t>s</a:t>
            </a:r>
            <a:r>
              <a:rPr spc="5" dirty="0"/>
              <a:t>i</a:t>
            </a:r>
            <a:r>
              <a:rPr spc="-10" dirty="0"/>
              <a:t>o</a:t>
            </a:r>
            <a:r>
              <a:rPr dirty="0"/>
              <a:t>n</a:t>
            </a:r>
            <a:r>
              <a:rPr spc="-45" dirty="0"/>
              <a:t> </a:t>
            </a:r>
            <a:r>
              <a:rPr spc="-5" dirty="0"/>
              <a:t>H</a:t>
            </a:r>
            <a:r>
              <a:rPr dirty="0"/>
              <a:t>ome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1333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/>
              <a:t>E</a:t>
            </a:r>
            <a:r>
              <a:rPr sz="2000" spc="5" dirty="0"/>
              <a:t>x</a:t>
            </a:r>
            <a:r>
              <a:rPr sz="2000" spc="-5" dirty="0"/>
              <a:t>erci</a:t>
            </a:r>
            <a:r>
              <a:rPr sz="2000" spc="-10" dirty="0"/>
              <a:t>s</a:t>
            </a:r>
            <a:r>
              <a:rPr sz="2000" dirty="0"/>
              <a:t>e</a:t>
            </a:r>
            <a:r>
              <a:rPr sz="2000" spc="-45" dirty="0"/>
              <a:t> </a:t>
            </a:r>
            <a:r>
              <a:rPr sz="2000" spc="-5" dirty="0"/>
              <a:t>#1</a:t>
            </a:r>
            <a:r>
              <a:rPr sz="2000" dirty="0"/>
              <a:t>:</a:t>
            </a:r>
            <a:r>
              <a:rPr sz="2000" spc="5" dirty="0"/>
              <a:t> </a:t>
            </a:r>
            <a:r>
              <a:rPr sz="2000" spc="-5" dirty="0"/>
              <a:t>Usin</a:t>
            </a:r>
            <a:r>
              <a:rPr sz="2000" dirty="0"/>
              <a:t>g</a:t>
            </a:r>
            <a:r>
              <a:rPr sz="2000" spc="-20" dirty="0"/>
              <a:t> </a:t>
            </a:r>
            <a:r>
              <a:rPr sz="2000" dirty="0"/>
              <a:t>the</a:t>
            </a:r>
            <a:r>
              <a:rPr sz="2000" spc="-15" dirty="0"/>
              <a:t> </a:t>
            </a:r>
            <a:r>
              <a:rPr sz="2000" dirty="0"/>
              <a:t>Cam</a:t>
            </a:r>
            <a:r>
              <a:rPr sz="2000" spc="-10" dirty="0"/>
              <a:t>p</a:t>
            </a:r>
            <a:r>
              <a:rPr sz="2000" spc="-5" dirty="0"/>
              <a:t>u</a:t>
            </a:r>
            <a:r>
              <a:rPr sz="2000" dirty="0"/>
              <a:t>s</a:t>
            </a:r>
            <a:r>
              <a:rPr sz="2000" spc="-10" dirty="0"/>
              <a:t> </a:t>
            </a:r>
            <a:r>
              <a:rPr sz="2000" spc="-5" dirty="0"/>
              <a:t>Vie</a:t>
            </a:r>
            <a:r>
              <a:rPr sz="2000" spc="5" dirty="0"/>
              <a:t>w</a:t>
            </a:r>
            <a:r>
              <a:rPr sz="2000" spc="-5" dirty="0"/>
              <a:t>er</a:t>
            </a:r>
            <a:endParaRPr sz="2000"/>
          </a:p>
        </p:txBody>
      </p:sp>
      <p:sp>
        <p:nvSpPr>
          <p:cNvPr id="4" name="object 4" descr="map screenshot"/>
          <p:cNvSpPr/>
          <p:nvPr/>
        </p:nvSpPr>
        <p:spPr>
          <a:xfrm>
            <a:off x="6504431" y="92964"/>
            <a:ext cx="2636520" cy="15941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 descr="map screenshot"/>
          <p:cNvSpPr/>
          <p:nvPr/>
        </p:nvSpPr>
        <p:spPr>
          <a:xfrm>
            <a:off x="6594347" y="172212"/>
            <a:ext cx="2461259" cy="14401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5" dirty="0"/>
              <a:t>P</a:t>
            </a:r>
            <a:r>
              <a:rPr spc="-10" dirty="0"/>
              <a:t>enn</a:t>
            </a:r>
            <a:r>
              <a:rPr dirty="0"/>
              <a:t> </a:t>
            </a:r>
            <a:r>
              <a:rPr spc="-5" dirty="0"/>
              <a:t>S</a:t>
            </a:r>
            <a:r>
              <a:rPr spc="-15" dirty="0"/>
              <a:t>t</a:t>
            </a:r>
            <a:r>
              <a:rPr spc="-5" dirty="0"/>
              <a:t>a</a:t>
            </a:r>
            <a:r>
              <a:rPr spc="-15" dirty="0"/>
              <a:t>t</a:t>
            </a:r>
            <a:r>
              <a:rPr spc="-10" dirty="0"/>
              <a:t>e</a:t>
            </a:r>
            <a:r>
              <a:rPr spc="15" dirty="0"/>
              <a:t> </a:t>
            </a:r>
            <a:r>
              <a:rPr spc="-10" dirty="0"/>
              <a:t>Un</a:t>
            </a:r>
            <a:r>
              <a:rPr spc="0" dirty="0"/>
              <a:t>i</a:t>
            </a:r>
            <a:r>
              <a:rPr spc="-10" dirty="0"/>
              <a:t>v</a:t>
            </a:r>
            <a:r>
              <a:rPr spc="-5" dirty="0"/>
              <a:t>ers</a:t>
            </a:r>
            <a:r>
              <a:rPr spc="5" dirty="0"/>
              <a:t>i</a:t>
            </a:r>
            <a:r>
              <a:rPr spc="-15" dirty="0"/>
              <a:t>t</a:t>
            </a:r>
            <a:r>
              <a:rPr dirty="0"/>
              <a:t>y</a:t>
            </a:r>
            <a:r>
              <a:rPr spc="-25" dirty="0"/>
              <a:t> </a:t>
            </a:r>
            <a:r>
              <a:rPr spc="-10" dirty="0"/>
              <a:t>F</a:t>
            </a:r>
            <a:r>
              <a:rPr spc="-5" dirty="0"/>
              <a:t>a</a:t>
            </a:r>
            <a:r>
              <a:rPr spc="-10" dirty="0"/>
              <a:t>c</a:t>
            </a:r>
            <a:r>
              <a:rPr spc="10" dirty="0"/>
              <a:t>i</a:t>
            </a:r>
            <a:r>
              <a:rPr spc="-5" dirty="0"/>
              <a:t>l</a:t>
            </a:r>
            <a:r>
              <a:rPr spc="10" dirty="0"/>
              <a:t>i</a:t>
            </a:r>
            <a:r>
              <a:rPr spc="-25" dirty="0"/>
              <a:t>t</a:t>
            </a:r>
            <a:r>
              <a:rPr spc="-5" dirty="0"/>
              <a:t>i</a:t>
            </a:r>
            <a:r>
              <a:rPr dirty="0"/>
              <a:t>es</a:t>
            </a:r>
            <a:r>
              <a:rPr spc="-35" dirty="0"/>
              <a:t> </a:t>
            </a:r>
            <a:r>
              <a:rPr spc="-10" dirty="0"/>
              <a:t>Reso</a:t>
            </a:r>
            <a:r>
              <a:rPr spc="-5" dirty="0"/>
              <a:t>urce</a:t>
            </a:r>
            <a:r>
              <a:rPr dirty="0"/>
              <a:t>s</a:t>
            </a:r>
            <a:r>
              <a:rPr spc="-5" dirty="0"/>
              <a:t> </a:t>
            </a:r>
            <a:r>
              <a:rPr spc="-10" dirty="0"/>
              <a:t>&amp; </a:t>
            </a:r>
            <a:r>
              <a:rPr spc="-15" dirty="0"/>
              <a:t>P</a:t>
            </a:r>
            <a:r>
              <a:rPr spc="-5" dirty="0"/>
              <a:t>la</a:t>
            </a:r>
            <a:r>
              <a:rPr spc="-10" dirty="0"/>
              <a:t>nn</a:t>
            </a:r>
            <a:r>
              <a:rPr spc="10" dirty="0"/>
              <a:t>i</a:t>
            </a:r>
            <a:r>
              <a:rPr spc="-10" dirty="0"/>
              <a:t>ng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5" dirty="0"/>
              <a:t>pe</a:t>
            </a:r>
            <a:r>
              <a:rPr spc="-10" dirty="0"/>
              <a:t>n</a:t>
            </a:r>
            <a:r>
              <a:rPr spc="-5" dirty="0"/>
              <a:t>baysolu</a:t>
            </a:r>
            <a:r>
              <a:rPr spc="-15" dirty="0"/>
              <a:t>t</a:t>
            </a:r>
            <a:r>
              <a:rPr spc="10" dirty="0"/>
              <a:t>i</a:t>
            </a:r>
            <a:r>
              <a:rPr spc="-5" dirty="0"/>
              <a:t>ons</a:t>
            </a:r>
            <a:r>
              <a:rPr spc="-15" dirty="0"/>
              <a:t>.</a:t>
            </a:r>
            <a:r>
              <a:rPr spc="-10" dirty="0"/>
              <a:t>com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50"/>
              </a:lnSpc>
            </a:pPr>
            <a:r>
              <a:rPr spc="-10" dirty="0"/>
              <a:t>Other</a:t>
            </a:r>
            <a:r>
              <a:rPr spc="-15" dirty="0"/>
              <a:t> </a:t>
            </a:r>
            <a:r>
              <a:rPr spc="-10" dirty="0"/>
              <a:t>Applications</a:t>
            </a:r>
          </a:p>
          <a:p>
            <a:pPr marL="12700">
              <a:lnSpc>
                <a:spcPts val="2050"/>
              </a:lnSpc>
            </a:pPr>
            <a:r>
              <a:rPr b="0" spc="0" dirty="0">
                <a:latin typeface="Century Gothic"/>
                <a:cs typeface="Century Gothic"/>
              </a:rPr>
              <a:t>A</a:t>
            </a:r>
            <a:r>
              <a:rPr b="0" spc="-15" dirty="0">
                <a:latin typeface="Century Gothic"/>
                <a:cs typeface="Century Gothic"/>
              </a:rPr>
              <a:t>cc</a:t>
            </a:r>
            <a:r>
              <a:rPr b="0" spc="-25" dirty="0">
                <a:latin typeface="Century Gothic"/>
                <a:cs typeface="Century Gothic"/>
              </a:rPr>
              <a:t>e</a:t>
            </a:r>
            <a:r>
              <a:rPr b="0" spc="-5" dirty="0">
                <a:latin typeface="Century Gothic"/>
                <a:cs typeface="Century Gothic"/>
              </a:rPr>
              <a:t>ss</a:t>
            </a:r>
            <a:r>
              <a:rPr b="0" spc="15" dirty="0">
                <a:latin typeface="Century Gothic"/>
                <a:cs typeface="Century Gothic"/>
              </a:rPr>
              <a:t>i</a:t>
            </a:r>
            <a:r>
              <a:rPr b="0" spc="-5" dirty="0">
                <a:latin typeface="Century Gothic"/>
                <a:cs typeface="Century Gothic"/>
              </a:rPr>
              <a:t>b</a:t>
            </a:r>
            <a:r>
              <a:rPr b="0" spc="5" dirty="0">
                <a:latin typeface="Century Gothic"/>
                <a:cs typeface="Century Gothic"/>
              </a:rPr>
              <a:t>i</a:t>
            </a:r>
            <a:r>
              <a:rPr b="0" spc="-5" dirty="0">
                <a:latin typeface="Century Gothic"/>
                <a:cs typeface="Century Gothic"/>
              </a:rPr>
              <a:t>l</a:t>
            </a:r>
            <a:r>
              <a:rPr b="0" spc="10" dirty="0">
                <a:latin typeface="Century Gothic"/>
                <a:cs typeface="Century Gothic"/>
              </a:rPr>
              <a:t>i</a:t>
            </a:r>
            <a:r>
              <a:rPr b="0" spc="-25" dirty="0">
                <a:latin typeface="Century Gothic"/>
                <a:cs typeface="Century Gothic"/>
              </a:rPr>
              <a:t>t</a:t>
            </a:r>
            <a:r>
              <a:rPr b="0" dirty="0">
                <a:latin typeface="Century Gothic"/>
                <a:cs typeface="Century Gothic"/>
              </a:rPr>
              <a:t>y</a:t>
            </a:r>
            <a:r>
              <a:rPr b="0" spc="-25" dirty="0">
                <a:latin typeface="Century Gothic"/>
                <a:cs typeface="Century Gothic"/>
              </a:rPr>
              <a:t> </a:t>
            </a:r>
            <a:r>
              <a:rPr b="0" spc="-10" dirty="0">
                <a:latin typeface="Century Gothic"/>
                <a:cs typeface="Century Gothic"/>
              </a:rPr>
              <a:t>Ma</a:t>
            </a:r>
            <a:r>
              <a:rPr b="0" dirty="0">
                <a:latin typeface="Century Gothic"/>
                <a:cs typeface="Century Gothic"/>
              </a:rPr>
              <a:t>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88102" y="800310"/>
            <a:ext cx="2540635" cy="1681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4785" marR="5080" indent="-172085">
              <a:lnSpc>
                <a:spcPct val="100000"/>
              </a:lnSpc>
              <a:buClr>
                <a:srgbClr val="585858"/>
              </a:buClr>
              <a:buFont typeface="Arial"/>
              <a:buChar char="•"/>
              <a:tabLst>
                <a:tab pos="185420" algn="l"/>
              </a:tabLst>
            </a:pPr>
            <a:r>
              <a:rPr sz="1600" spc="-20" dirty="0">
                <a:solidFill>
                  <a:srgbClr val="585858"/>
                </a:solidFill>
                <a:latin typeface="Century Gothic"/>
                <a:cs typeface="Century Gothic"/>
              </a:rPr>
              <a:t>D</a:t>
            </a:r>
            <a:r>
              <a:rPr sz="1600" spc="-5" dirty="0">
                <a:solidFill>
                  <a:srgbClr val="585858"/>
                </a:solidFill>
                <a:latin typeface="Century Gothic"/>
                <a:cs typeface="Century Gothic"/>
              </a:rPr>
              <a:t>i</a:t>
            </a:r>
            <a:r>
              <a:rPr sz="1600" spc="-15" dirty="0">
                <a:solidFill>
                  <a:srgbClr val="585858"/>
                </a:solidFill>
                <a:latin typeface="Century Gothic"/>
                <a:cs typeface="Century Gothic"/>
              </a:rPr>
              <a:t>s</a:t>
            </a:r>
            <a:r>
              <a:rPr sz="1600" spc="-10" dirty="0">
                <a:solidFill>
                  <a:srgbClr val="585858"/>
                </a:solidFill>
                <a:latin typeface="Century Gothic"/>
                <a:cs typeface="Century Gothic"/>
              </a:rPr>
              <a:t>p</a:t>
            </a:r>
            <a:r>
              <a:rPr sz="1600" spc="5" dirty="0">
                <a:solidFill>
                  <a:srgbClr val="585858"/>
                </a:solidFill>
                <a:latin typeface="Century Gothic"/>
                <a:cs typeface="Century Gothic"/>
              </a:rPr>
              <a:t>l</a:t>
            </a:r>
            <a:r>
              <a:rPr sz="1600" spc="-20" dirty="0">
                <a:solidFill>
                  <a:srgbClr val="585858"/>
                </a:solidFill>
                <a:latin typeface="Century Gothic"/>
                <a:cs typeface="Century Gothic"/>
              </a:rPr>
              <a:t>a</a:t>
            </a:r>
            <a:r>
              <a:rPr sz="1600" spc="-5" dirty="0">
                <a:solidFill>
                  <a:srgbClr val="585858"/>
                </a:solidFill>
                <a:latin typeface="Century Gothic"/>
                <a:cs typeface="Century Gothic"/>
              </a:rPr>
              <a:t>y</a:t>
            </a:r>
            <a:r>
              <a:rPr sz="1600" spc="-10" dirty="0">
                <a:solidFill>
                  <a:srgbClr val="585858"/>
                </a:solidFill>
                <a:latin typeface="Century Gothic"/>
                <a:cs typeface="Century Gothic"/>
              </a:rPr>
              <a:t>s</a:t>
            </a:r>
            <a:r>
              <a:rPr sz="1600" spc="-20" dirty="0">
                <a:solidFill>
                  <a:srgbClr val="585858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entury Gothic"/>
                <a:cs typeface="Century Gothic"/>
              </a:rPr>
              <a:t>RE</a:t>
            </a:r>
            <a:r>
              <a:rPr sz="1600" dirty="0">
                <a:solidFill>
                  <a:srgbClr val="585858"/>
                </a:solidFill>
                <a:latin typeface="Century Gothic"/>
                <a:cs typeface="Century Gothic"/>
              </a:rPr>
              <a:t>A</a:t>
            </a:r>
            <a:r>
              <a:rPr sz="1600" spc="-10" dirty="0">
                <a:solidFill>
                  <a:srgbClr val="585858"/>
                </a:solidFill>
                <a:latin typeface="Century Gothic"/>
                <a:cs typeface="Century Gothic"/>
              </a:rPr>
              <a:t>D</a:t>
            </a:r>
            <a:r>
              <a:rPr sz="1600" spc="-15" dirty="0">
                <a:solidFill>
                  <a:srgbClr val="585858"/>
                </a:solidFill>
                <a:latin typeface="Century Gothic"/>
                <a:cs typeface="Century Gothic"/>
              </a:rPr>
              <a:t>-O</a:t>
            </a:r>
            <a:r>
              <a:rPr sz="1600" spc="-20" dirty="0">
                <a:solidFill>
                  <a:srgbClr val="585858"/>
                </a:solidFill>
                <a:latin typeface="Century Gothic"/>
                <a:cs typeface="Century Gothic"/>
              </a:rPr>
              <a:t>N</a:t>
            </a:r>
            <a:r>
              <a:rPr sz="1600" spc="-15" dirty="0">
                <a:solidFill>
                  <a:srgbClr val="585858"/>
                </a:solidFill>
                <a:latin typeface="Century Gothic"/>
                <a:cs typeface="Century Gothic"/>
              </a:rPr>
              <a:t>L</a:t>
            </a:r>
            <a:r>
              <a:rPr sz="1600" spc="-10" dirty="0">
                <a:solidFill>
                  <a:srgbClr val="585858"/>
                </a:solidFill>
                <a:latin typeface="Century Gothic"/>
                <a:cs typeface="Century Gothic"/>
              </a:rPr>
              <a:t>Y</a:t>
            </a:r>
            <a:r>
              <a:rPr sz="1600" spc="-5" dirty="0">
                <a:solidFill>
                  <a:srgbClr val="585858"/>
                </a:solidFill>
                <a:latin typeface="Century Gothic"/>
                <a:cs typeface="Century Gothic"/>
              </a:rPr>
              <a:t> </a:t>
            </a:r>
            <a:r>
              <a:rPr sz="1600" spc="-15" dirty="0">
                <a:solidFill>
                  <a:srgbClr val="585858"/>
                </a:solidFill>
                <a:latin typeface="Century Gothic"/>
                <a:cs typeface="Century Gothic"/>
              </a:rPr>
              <a:t>acces</a:t>
            </a:r>
            <a:r>
              <a:rPr sz="1600" spc="-5" dirty="0">
                <a:solidFill>
                  <a:srgbClr val="585858"/>
                </a:solidFill>
                <a:latin typeface="Century Gothic"/>
                <a:cs typeface="Century Gothic"/>
              </a:rPr>
              <a:t>si</a:t>
            </a:r>
            <a:r>
              <a:rPr sz="1600" spc="-20" dirty="0">
                <a:solidFill>
                  <a:srgbClr val="585858"/>
                </a:solidFill>
                <a:latin typeface="Century Gothic"/>
                <a:cs typeface="Century Gothic"/>
              </a:rPr>
              <a:t>b</a:t>
            </a:r>
            <a:r>
              <a:rPr sz="1600" dirty="0">
                <a:solidFill>
                  <a:srgbClr val="585858"/>
                </a:solidFill>
                <a:latin typeface="Century Gothic"/>
                <a:cs typeface="Century Gothic"/>
              </a:rPr>
              <a:t>i</a:t>
            </a:r>
            <a:r>
              <a:rPr sz="1600" spc="5" dirty="0">
                <a:solidFill>
                  <a:srgbClr val="585858"/>
                </a:solidFill>
                <a:latin typeface="Century Gothic"/>
                <a:cs typeface="Century Gothic"/>
              </a:rPr>
              <a:t>l</a:t>
            </a:r>
            <a:r>
              <a:rPr sz="1600" spc="-5" dirty="0">
                <a:solidFill>
                  <a:srgbClr val="585858"/>
                </a:solidFill>
                <a:latin typeface="Century Gothic"/>
                <a:cs typeface="Century Gothic"/>
              </a:rPr>
              <a:t>i</a:t>
            </a:r>
            <a:r>
              <a:rPr sz="1600" spc="-25" dirty="0">
                <a:solidFill>
                  <a:srgbClr val="585858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585858"/>
                </a:solidFill>
                <a:latin typeface="Century Gothic"/>
                <a:cs typeface="Century Gothic"/>
              </a:rPr>
              <a:t>y</a:t>
            </a:r>
            <a:r>
              <a:rPr sz="1600" spc="5" dirty="0">
                <a:solidFill>
                  <a:srgbClr val="585858"/>
                </a:solidFill>
                <a:latin typeface="Century Gothic"/>
                <a:cs typeface="Century Gothic"/>
              </a:rPr>
              <a:t> </a:t>
            </a:r>
            <a:r>
              <a:rPr sz="1600" spc="-10" dirty="0">
                <a:solidFill>
                  <a:srgbClr val="585858"/>
                </a:solidFill>
                <a:latin typeface="Century Gothic"/>
                <a:cs typeface="Century Gothic"/>
              </a:rPr>
              <a:t>informa</a:t>
            </a:r>
            <a:r>
              <a:rPr sz="1600" spc="-20" dirty="0">
                <a:solidFill>
                  <a:srgbClr val="585858"/>
                </a:solidFill>
                <a:latin typeface="Century Gothic"/>
                <a:cs typeface="Century Gothic"/>
              </a:rPr>
              <a:t>t</a:t>
            </a:r>
            <a:r>
              <a:rPr sz="1600" spc="-10" dirty="0">
                <a:solidFill>
                  <a:srgbClr val="585858"/>
                </a:solidFill>
                <a:latin typeface="Century Gothic"/>
                <a:cs typeface="Century Gothic"/>
              </a:rPr>
              <a:t>ion</a:t>
            </a:r>
            <a:endParaRPr sz="1600">
              <a:latin typeface="Century Gothic"/>
              <a:cs typeface="Century Gothic"/>
            </a:endParaRPr>
          </a:p>
          <a:p>
            <a:pPr marL="184785" indent="-172085">
              <a:lnSpc>
                <a:spcPct val="100000"/>
              </a:lnSpc>
              <a:spcBef>
                <a:spcPts val="600"/>
              </a:spcBef>
              <a:buClr>
                <a:srgbClr val="585858"/>
              </a:buClr>
              <a:buFont typeface="Arial"/>
              <a:buChar char="•"/>
              <a:tabLst>
                <a:tab pos="185420" algn="l"/>
              </a:tabLst>
            </a:pPr>
            <a:r>
              <a:rPr sz="1600" spc="10" dirty="0">
                <a:solidFill>
                  <a:srgbClr val="585858"/>
                </a:solidFill>
                <a:latin typeface="Century Gothic"/>
                <a:cs typeface="Century Gothic"/>
              </a:rPr>
              <a:t>I</a:t>
            </a:r>
            <a:r>
              <a:rPr sz="1600" spc="-10" dirty="0">
                <a:solidFill>
                  <a:srgbClr val="585858"/>
                </a:solidFill>
                <a:latin typeface="Century Gothic"/>
                <a:cs typeface="Century Gothic"/>
              </a:rPr>
              <a:t>nc</a:t>
            </a:r>
            <a:r>
              <a:rPr sz="1600" spc="0" dirty="0">
                <a:solidFill>
                  <a:srgbClr val="585858"/>
                </a:solidFill>
                <a:latin typeface="Century Gothic"/>
                <a:cs typeface="Century Gothic"/>
              </a:rPr>
              <a:t>l</a:t>
            </a:r>
            <a:r>
              <a:rPr sz="1600" spc="-15" dirty="0">
                <a:solidFill>
                  <a:srgbClr val="585858"/>
                </a:solidFill>
                <a:latin typeface="Century Gothic"/>
                <a:cs typeface="Century Gothic"/>
              </a:rPr>
              <a:t>udes:</a:t>
            </a:r>
            <a:endParaRPr sz="1600">
              <a:latin typeface="Century Gothic"/>
              <a:cs typeface="Century Gothic"/>
            </a:endParaRPr>
          </a:p>
          <a:p>
            <a:pPr marL="527685" lvl="1" indent="-172085">
              <a:lnSpc>
                <a:spcPct val="100000"/>
              </a:lnSpc>
              <a:spcBef>
                <a:spcPts val="315"/>
              </a:spcBef>
              <a:buClr>
                <a:srgbClr val="585858"/>
              </a:buClr>
              <a:buFont typeface="Arial"/>
              <a:buChar char="•"/>
              <a:tabLst>
                <a:tab pos="528320" algn="l"/>
              </a:tabLst>
            </a:pPr>
            <a:r>
              <a:rPr sz="1200" dirty="0">
                <a:solidFill>
                  <a:srgbClr val="585858"/>
                </a:solidFill>
                <a:latin typeface="Century Gothic"/>
                <a:cs typeface="Century Gothic"/>
              </a:rPr>
              <a:t>Access</a:t>
            </a:r>
            <a:r>
              <a:rPr sz="1200" spc="-5" dirty="0">
                <a:solidFill>
                  <a:srgbClr val="585858"/>
                </a:solidFill>
                <a:latin typeface="Century Gothic"/>
                <a:cs typeface="Century Gothic"/>
              </a:rPr>
              <a:t>i</a:t>
            </a:r>
            <a:r>
              <a:rPr sz="1200" spc="-20" dirty="0">
                <a:solidFill>
                  <a:srgbClr val="585858"/>
                </a:solidFill>
                <a:latin typeface="Century Gothic"/>
                <a:cs typeface="Century Gothic"/>
              </a:rPr>
              <a:t>b</a:t>
            </a:r>
            <a:r>
              <a:rPr sz="1200" spc="10" dirty="0">
                <a:solidFill>
                  <a:srgbClr val="585858"/>
                </a:solidFill>
                <a:latin typeface="Century Gothic"/>
                <a:cs typeface="Century Gothic"/>
              </a:rPr>
              <a:t>l</a:t>
            </a:r>
            <a:r>
              <a:rPr sz="1200" dirty="0">
                <a:solidFill>
                  <a:srgbClr val="585858"/>
                </a:solidFill>
                <a:latin typeface="Century Gothic"/>
                <a:cs typeface="Century Gothic"/>
              </a:rPr>
              <a:t>e</a:t>
            </a:r>
            <a:r>
              <a:rPr sz="1200" spc="-35" dirty="0">
                <a:solidFill>
                  <a:srgbClr val="585858"/>
                </a:solidFill>
                <a:latin typeface="Century Gothic"/>
                <a:cs typeface="Century Gothic"/>
              </a:rPr>
              <a:t> </a:t>
            </a:r>
            <a:r>
              <a:rPr sz="1200" dirty="0">
                <a:solidFill>
                  <a:srgbClr val="585858"/>
                </a:solidFill>
                <a:latin typeface="Century Gothic"/>
                <a:cs typeface="Century Gothic"/>
              </a:rPr>
              <a:t>R</a:t>
            </a:r>
            <a:r>
              <a:rPr sz="1200" spc="-10" dirty="0">
                <a:solidFill>
                  <a:srgbClr val="585858"/>
                </a:solidFill>
                <a:latin typeface="Century Gothic"/>
                <a:cs typeface="Century Gothic"/>
              </a:rPr>
              <a:t>o</a:t>
            </a:r>
            <a:r>
              <a:rPr sz="1200" dirty="0">
                <a:solidFill>
                  <a:srgbClr val="585858"/>
                </a:solidFill>
                <a:latin typeface="Century Gothic"/>
                <a:cs typeface="Century Gothic"/>
              </a:rPr>
              <a:t>u</a:t>
            </a:r>
            <a:r>
              <a:rPr sz="1200" spc="-25" dirty="0">
                <a:solidFill>
                  <a:srgbClr val="585858"/>
                </a:solidFill>
                <a:latin typeface="Century Gothic"/>
                <a:cs typeface="Century Gothic"/>
              </a:rPr>
              <a:t>t</a:t>
            </a:r>
            <a:r>
              <a:rPr sz="1200" dirty="0">
                <a:solidFill>
                  <a:srgbClr val="585858"/>
                </a:solidFill>
                <a:latin typeface="Century Gothic"/>
                <a:cs typeface="Century Gothic"/>
              </a:rPr>
              <a:t>es</a:t>
            </a:r>
            <a:endParaRPr sz="1200">
              <a:latin typeface="Century Gothic"/>
              <a:cs typeface="Century Gothic"/>
            </a:endParaRPr>
          </a:p>
          <a:p>
            <a:pPr marL="527685" lvl="1" indent="-172085">
              <a:lnSpc>
                <a:spcPct val="100000"/>
              </a:lnSpc>
              <a:spcBef>
                <a:spcPts val="300"/>
              </a:spcBef>
              <a:buClr>
                <a:srgbClr val="585858"/>
              </a:buClr>
              <a:buFont typeface="Arial"/>
              <a:buChar char="•"/>
              <a:tabLst>
                <a:tab pos="528320" algn="l"/>
              </a:tabLst>
            </a:pPr>
            <a:r>
              <a:rPr sz="1200" spc="-5" dirty="0">
                <a:solidFill>
                  <a:srgbClr val="585858"/>
                </a:solidFill>
                <a:latin typeface="Century Gothic"/>
                <a:cs typeface="Century Gothic"/>
              </a:rPr>
              <a:t>B</a:t>
            </a:r>
            <a:r>
              <a:rPr sz="1200" dirty="0">
                <a:solidFill>
                  <a:srgbClr val="585858"/>
                </a:solidFill>
                <a:latin typeface="Century Gothic"/>
                <a:cs typeface="Century Gothic"/>
              </a:rPr>
              <a:t>ui</a:t>
            </a:r>
            <a:r>
              <a:rPr sz="1200" spc="20" dirty="0">
                <a:solidFill>
                  <a:srgbClr val="585858"/>
                </a:solidFill>
                <a:latin typeface="Century Gothic"/>
                <a:cs typeface="Century Gothic"/>
              </a:rPr>
              <a:t>l</a:t>
            </a:r>
            <a:r>
              <a:rPr sz="1200" dirty="0">
                <a:solidFill>
                  <a:srgbClr val="585858"/>
                </a:solidFill>
                <a:latin typeface="Century Gothic"/>
                <a:cs typeface="Century Gothic"/>
              </a:rPr>
              <a:t>d</a:t>
            </a:r>
            <a:r>
              <a:rPr sz="1200" spc="-10" dirty="0">
                <a:solidFill>
                  <a:srgbClr val="585858"/>
                </a:solidFill>
                <a:latin typeface="Century Gothic"/>
                <a:cs typeface="Century Gothic"/>
              </a:rPr>
              <a:t>ing</a:t>
            </a:r>
            <a:r>
              <a:rPr sz="1200" spc="-25" dirty="0">
                <a:solidFill>
                  <a:srgbClr val="585858"/>
                </a:solidFill>
                <a:latin typeface="Century Gothic"/>
                <a:cs typeface="Century Gothic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entury Gothic"/>
                <a:cs typeface="Century Gothic"/>
              </a:rPr>
              <a:t>Acc</a:t>
            </a:r>
            <a:r>
              <a:rPr sz="1200" dirty="0">
                <a:solidFill>
                  <a:srgbClr val="585858"/>
                </a:solidFill>
                <a:latin typeface="Century Gothic"/>
                <a:cs typeface="Century Gothic"/>
              </a:rPr>
              <a:t>ess</a:t>
            </a:r>
            <a:endParaRPr sz="1200">
              <a:latin typeface="Century Gothic"/>
              <a:cs typeface="Century Gothic"/>
            </a:endParaRPr>
          </a:p>
          <a:p>
            <a:pPr marL="527685" lvl="1" indent="-172085">
              <a:lnSpc>
                <a:spcPct val="100000"/>
              </a:lnSpc>
              <a:spcBef>
                <a:spcPts val="300"/>
              </a:spcBef>
              <a:buClr>
                <a:srgbClr val="585858"/>
              </a:buClr>
              <a:buFont typeface="Arial"/>
              <a:buChar char="•"/>
              <a:tabLst>
                <a:tab pos="528320" algn="l"/>
              </a:tabLst>
            </a:pPr>
            <a:r>
              <a:rPr sz="1200" dirty="0">
                <a:solidFill>
                  <a:srgbClr val="585858"/>
                </a:solidFill>
                <a:latin typeface="Century Gothic"/>
                <a:cs typeface="Century Gothic"/>
              </a:rPr>
              <a:t>E</a:t>
            </a:r>
            <a:r>
              <a:rPr sz="1200" spc="20" dirty="0">
                <a:solidFill>
                  <a:srgbClr val="585858"/>
                </a:solidFill>
                <a:latin typeface="Century Gothic"/>
                <a:cs typeface="Century Gothic"/>
              </a:rPr>
              <a:t>l</a:t>
            </a:r>
            <a:r>
              <a:rPr sz="1200" spc="-25" dirty="0">
                <a:solidFill>
                  <a:srgbClr val="585858"/>
                </a:solidFill>
                <a:latin typeface="Century Gothic"/>
                <a:cs typeface="Century Gothic"/>
              </a:rPr>
              <a:t>e</a:t>
            </a:r>
            <a:r>
              <a:rPr sz="1200" spc="-5" dirty="0">
                <a:solidFill>
                  <a:srgbClr val="585858"/>
                </a:solidFill>
                <a:latin typeface="Century Gothic"/>
                <a:cs typeface="Century Gothic"/>
              </a:rPr>
              <a:t>va</a:t>
            </a:r>
            <a:r>
              <a:rPr sz="1200" spc="-30" dirty="0">
                <a:solidFill>
                  <a:srgbClr val="585858"/>
                </a:solidFill>
                <a:latin typeface="Century Gothic"/>
                <a:cs typeface="Century Gothic"/>
              </a:rPr>
              <a:t>t</a:t>
            </a:r>
            <a:r>
              <a:rPr sz="1200" spc="-20" dirty="0">
                <a:solidFill>
                  <a:srgbClr val="585858"/>
                </a:solidFill>
                <a:latin typeface="Century Gothic"/>
                <a:cs typeface="Century Gothic"/>
              </a:rPr>
              <a:t>o</a:t>
            </a:r>
            <a:r>
              <a:rPr sz="1200" spc="-5" dirty="0">
                <a:solidFill>
                  <a:srgbClr val="585858"/>
                </a:solidFill>
                <a:latin typeface="Century Gothic"/>
                <a:cs typeface="Century Gothic"/>
              </a:rPr>
              <a:t>rs,</a:t>
            </a:r>
            <a:r>
              <a:rPr sz="1200" spc="15" dirty="0">
                <a:solidFill>
                  <a:srgbClr val="585858"/>
                </a:solidFill>
                <a:latin typeface="Century Gothic"/>
                <a:cs typeface="Century Gothic"/>
              </a:rPr>
              <a:t> </a:t>
            </a:r>
            <a:r>
              <a:rPr sz="1200" spc="-20" dirty="0">
                <a:solidFill>
                  <a:srgbClr val="585858"/>
                </a:solidFill>
                <a:latin typeface="Century Gothic"/>
                <a:cs typeface="Century Gothic"/>
              </a:rPr>
              <a:t>T</a:t>
            </a:r>
            <a:r>
              <a:rPr sz="1200" spc="-5" dirty="0">
                <a:solidFill>
                  <a:srgbClr val="585858"/>
                </a:solidFill>
                <a:latin typeface="Century Gothic"/>
                <a:cs typeface="Century Gothic"/>
              </a:rPr>
              <a:t>a</a:t>
            </a:r>
            <a:r>
              <a:rPr sz="1200" spc="20" dirty="0">
                <a:solidFill>
                  <a:srgbClr val="585858"/>
                </a:solidFill>
                <a:latin typeface="Century Gothic"/>
                <a:cs typeface="Century Gothic"/>
              </a:rPr>
              <a:t>l</a:t>
            </a:r>
            <a:r>
              <a:rPr sz="1200" spc="-10" dirty="0">
                <a:solidFill>
                  <a:srgbClr val="585858"/>
                </a:solidFill>
                <a:latin typeface="Century Gothic"/>
                <a:cs typeface="Century Gothic"/>
              </a:rPr>
              <a:t>king</a:t>
            </a:r>
            <a:r>
              <a:rPr sz="1200" spc="5" dirty="0">
                <a:solidFill>
                  <a:srgbClr val="585858"/>
                </a:solidFill>
                <a:latin typeface="Century Gothic"/>
                <a:cs typeface="Century Gothic"/>
              </a:rPr>
              <a:t> </a:t>
            </a:r>
            <a:r>
              <a:rPr sz="1200" dirty="0">
                <a:solidFill>
                  <a:srgbClr val="585858"/>
                </a:solidFill>
                <a:latin typeface="Century Gothic"/>
                <a:cs typeface="Century Gothic"/>
              </a:rPr>
              <a:t>Signs</a:t>
            </a:r>
            <a:endParaRPr sz="1200">
              <a:latin typeface="Century Gothic"/>
              <a:cs typeface="Century Gothic"/>
            </a:endParaRPr>
          </a:p>
          <a:p>
            <a:pPr marL="527685" lvl="1" indent="-172085">
              <a:lnSpc>
                <a:spcPct val="100000"/>
              </a:lnSpc>
              <a:spcBef>
                <a:spcPts val="300"/>
              </a:spcBef>
              <a:buClr>
                <a:srgbClr val="585858"/>
              </a:buClr>
              <a:buFont typeface="Arial"/>
              <a:buChar char="•"/>
              <a:tabLst>
                <a:tab pos="528320" algn="l"/>
              </a:tabLst>
            </a:pPr>
            <a:r>
              <a:rPr sz="1200" spc="-5" dirty="0">
                <a:solidFill>
                  <a:srgbClr val="585858"/>
                </a:solidFill>
                <a:latin typeface="Century Gothic"/>
                <a:cs typeface="Century Gothic"/>
              </a:rPr>
              <a:t>B</a:t>
            </a:r>
            <a:r>
              <a:rPr sz="1200" dirty="0">
                <a:solidFill>
                  <a:srgbClr val="585858"/>
                </a:solidFill>
                <a:latin typeface="Century Gothic"/>
                <a:cs typeface="Century Gothic"/>
              </a:rPr>
              <a:t>ui</a:t>
            </a:r>
            <a:r>
              <a:rPr sz="1200" spc="20" dirty="0">
                <a:solidFill>
                  <a:srgbClr val="585858"/>
                </a:solidFill>
                <a:latin typeface="Century Gothic"/>
                <a:cs typeface="Century Gothic"/>
              </a:rPr>
              <a:t>l</a:t>
            </a:r>
            <a:r>
              <a:rPr sz="1200" dirty="0">
                <a:solidFill>
                  <a:srgbClr val="585858"/>
                </a:solidFill>
                <a:latin typeface="Century Gothic"/>
                <a:cs typeface="Century Gothic"/>
              </a:rPr>
              <a:t>d</a:t>
            </a:r>
            <a:r>
              <a:rPr sz="1200" spc="-10" dirty="0">
                <a:solidFill>
                  <a:srgbClr val="585858"/>
                </a:solidFill>
                <a:latin typeface="Century Gothic"/>
                <a:cs typeface="Century Gothic"/>
              </a:rPr>
              <a:t>ing</a:t>
            </a:r>
            <a:r>
              <a:rPr sz="1200" spc="-25" dirty="0">
                <a:solidFill>
                  <a:srgbClr val="585858"/>
                </a:solidFill>
                <a:latin typeface="Century Gothic"/>
                <a:cs typeface="Century Gothic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entury Gothic"/>
                <a:cs typeface="Century Gothic"/>
              </a:rPr>
              <a:t>C</a:t>
            </a:r>
            <a:r>
              <a:rPr sz="1200" spc="-20" dirty="0">
                <a:solidFill>
                  <a:srgbClr val="585858"/>
                </a:solidFill>
                <a:latin typeface="Century Gothic"/>
                <a:cs typeface="Century Gothic"/>
              </a:rPr>
              <a:t>o</a:t>
            </a:r>
            <a:r>
              <a:rPr sz="1200" dirty="0">
                <a:solidFill>
                  <a:srgbClr val="585858"/>
                </a:solidFill>
                <a:latin typeface="Century Gothic"/>
                <a:cs typeface="Century Gothic"/>
              </a:rPr>
              <a:t>m</a:t>
            </a:r>
            <a:r>
              <a:rPr sz="1200" spc="-5" dirty="0">
                <a:solidFill>
                  <a:srgbClr val="585858"/>
                </a:solidFill>
                <a:latin typeface="Century Gothic"/>
                <a:cs typeface="Century Gothic"/>
              </a:rPr>
              <a:t>p</a:t>
            </a:r>
            <a:r>
              <a:rPr sz="1200" spc="20" dirty="0">
                <a:solidFill>
                  <a:srgbClr val="585858"/>
                </a:solidFill>
                <a:latin typeface="Century Gothic"/>
                <a:cs typeface="Century Gothic"/>
              </a:rPr>
              <a:t>l</a:t>
            </a:r>
            <a:r>
              <a:rPr sz="1200" spc="-5" dirty="0">
                <a:solidFill>
                  <a:srgbClr val="585858"/>
                </a:solidFill>
                <a:latin typeface="Century Gothic"/>
                <a:cs typeface="Century Gothic"/>
              </a:rPr>
              <a:t>ia</a:t>
            </a:r>
            <a:r>
              <a:rPr sz="1200" spc="-10" dirty="0">
                <a:solidFill>
                  <a:srgbClr val="585858"/>
                </a:solidFill>
                <a:latin typeface="Century Gothic"/>
                <a:cs typeface="Century Gothic"/>
              </a:rPr>
              <a:t>nce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99582" y="3056022"/>
            <a:ext cx="2592705" cy="1487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solidFill>
                  <a:srgbClr val="3A3838"/>
                </a:solidFill>
                <a:latin typeface="Century Gothic"/>
                <a:cs typeface="Century Gothic"/>
              </a:rPr>
              <a:t>Key Fea</a:t>
            </a:r>
            <a:r>
              <a:rPr sz="1400" spc="-10" dirty="0">
                <a:solidFill>
                  <a:srgbClr val="3A3838"/>
                </a:solidFill>
                <a:latin typeface="Century Gothic"/>
                <a:cs typeface="Century Gothic"/>
              </a:rPr>
              <a:t>t</a:t>
            </a:r>
            <a:r>
              <a:rPr sz="1400" dirty="0">
                <a:solidFill>
                  <a:srgbClr val="3A3838"/>
                </a:solidFill>
                <a:latin typeface="Century Gothic"/>
                <a:cs typeface="Century Gothic"/>
              </a:rPr>
              <a:t>u</a:t>
            </a:r>
            <a:r>
              <a:rPr sz="1400" spc="-5" dirty="0">
                <a:solidFill>
                  <a:srgbClr val="3A3838"/>
                </a:solidFill>
                <a:latin typeface="Century Gothic"/>
                <a:cs typeface="Century Gothic"/>
              </a:rPr>
              <a:t>r</a:t>
            </a:r>
            <a:r>
              <a:rPr sz="1400" dirty="0">
                <a:solidFill>
                  <a:srgbClr val="3A3838"/>
                </a:solidFill>
                <a:latin typeface="Century Gothic"/>
                <a:cs typeface="Century Gothic"/>
              </a:rPr>
              <a:t>e</a:t>
            </a:r>
            <a:r>
              <a:rPr sz="1400" spc="-10" dirty="0">
                <a:solidFill>
                  <a:srgbClr val="3A3838"/>
                </a:solidFill>
                <a:latin typeface="Century Gothic"/>
                <a:cs typeface="Century Gothic"/>
              </a:rPr>
              <a:t>s</a:t>
            </a:r>
            <a:r>
              <a:rPr sz="1400" dirty="0">
                <a:solidFill>
                  <a:srgbClr val="3A3838"/>
                </a:solidFill>
                <a:latin typeface="Century Gothic"/>
                <a:cs typeface="Century Gothic"/>
              </a:rPr>
              <a:t>:</a:t>
            </a:r>
            <a:endParaRPr sz="1400">
              <a:latin typeface="Century Gothic"/>
              <a:cs typeface="Century Gothic"/>
            </a:endParaRPr>
          </a:p>
          <a:p>
            <a:pPr marL="641985" indent="-286385">
              <a:lnSpc>
                <a:spcPct val="100000"/>
              </a:lnSpc>
              <a:spcBef>
                <a:spcPts val="5"/>
              </a:spcBef>
              <a:buClr>
                <a:srgbClr val="3A3838"/>
              </a:buClr>
              <a:buFont typeface="Arial"/>
              <a:buChar char="•"/>
              <a:tabLst>
                <a:tab pos="642620" algn="l"/>
              </a:tabLst>
            </a:pPr>
            <a:r>
              <a:rPr sz="1200" spc="-15" dirty="0">
                <a:solidFill>
                  <a:srgbClr val="3A3838"/>
                </a:solidFill>
                <a:latin typeface="Century Gothic"/>
                <a:cs typeface="Century Gothic"/>
              </a:rPr>
              <a:t>Search</a:t>
            </a:r>
            <a:endParaRPr sz="1200">
              <a:latin typeface="Century Gothic"/>
              <a:cs typeface="Century Gothic"/>
            </a:endParaRPr>
          </a:p>
          <a:p>
            <a:pPr marL="641985" indent="-286385">
              <a:lnSpc>
                <a:spcPct val="100000"/>
              </a:lnSpc>
              <a:buClr>
                <a:srgbClr val="3A3838"/>
              </a:buClr>
              <a:buFont typeface="Arial"/>
              <a:buChar char="•"/>
              <a:tabLst>
                <a:tab pos="642620" algn="l"/>
              </a:tabLst>
            </a:pPr>
            <a:r>
              <a:rPr sz="1200" spc="-15" dirty="0">
                <a:solidFill>
                  <a:srgbClr val="3A3838"/>
                </a:solidFill>
                <a:latin typeface="Century Gothic"/>
                <a:cs typeface="Century Gothic"/>
              </a:rPr>
              <a:t>V</a:t>
            </a:r>
            <a:r>
              <a:rPr sz="1200" spc="-5" dirty="0">
                <a:solidFill>
                  <a:srgbClr val="3A3838"/>
                </a:solidFill>
                <a:latin typeface="Century Gothic"/>
                <a:cs typeface="Century Gothic"/>
              </a:rPr>
              <a:t>ie</a:t>
            </a:r>
            <a:r>
              <a:rPr sz="1200" dirty="0">
                <a:solidFill>
                  <a:srgbClr val="3A3838"/>
                </a:solidFill>
                <a:latin typeface="Century Gothic"/>
                <a:cs typeface="Century Gothic"/>
              </a:rPr>
              <a:t>w</a:t>
            </a:r>
            <a:r>
              <a:rPr sz="1200" spc="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200" spc="-15" dirty="0">
                <a:solidFill>
                  <a:srgbClr val="3A3838"/>
                </a:solidFill>
                <a:latin typeface="Century Gothic"/>
                <a:cs typeface="Century Gothic"/>
              </a:rPr>
              <a:t>De</a:t>
            </a:r>
            <a:r>
              <a:rPr sz="1200" spc="-30" dirty="0">
                <a:solidFill>
                  <a:srgbClr val="3A3838"/>
                </a:solidFill>
                <a:latin typeface="Century Gothic"/>
                <a:cs typeface="Century Gothic"/>
              </a:rPr>
              <a:t>t</a:t>
            </a:r>
            <a:r>
              <a:rPr sz="1200" spc="-5" dirty="0">
                <a:solidFill>
                  <a:srgbClr val="3A3838"/>
                </a:solidFill>
                <a:latin typeface="Century Gothic"/>
                <a:cs typeface="Century Gothic"/>
              </a:rPr>
              <a:t>ai</a:t>
            </a:r>
            <a:r>
              <a:rPr sz="1200" spc="20" dirty="0">
                <a:solidFill>
                  <a:srgbClr val="3A3838"/>
                </a:solidFill>
                <a:latin typeface="Century Gothic"/>
                <a:cs typeface="Century Gothic"/>
              </a:rPr>
              <a:t>l</a:t>
            </a:r>
            <a:r>
              <a:rPr sz="1200" dirty="0">
                <a:solidFill>
                  <a:srgbClr val="3A3838"/>
                </a:solidFill>
                <a:latin typeface="Century Gothic"/>
                <a:cs typeface="Century Gothic"/>
              </a:rPr>
              <a:t>s</a:t>
            </a:r>
            <a:endParaRPr sz="1200">
              <a:latin typeface="Century Gothic"/>
              <a:cs typeface="Century Gothic"/>
            </a:endParaRPr>
          </a:p>
          <a:p>
            <a:pPr marL="641985" indent="-286385">
              <a:lnSpc>
                <a:spcPct val="100000"/>
              </a:lnSpc>
              <a:buClr>
                <a:srgbClr val="3A3838"/>
              </a:buClr>
              <a:buFont typeface="Arial"/>
              <a:buChar char="•"/>
              <a:tabLst>
                <a:tab pos="642620" algn="l"/>
              </a:tabLst>
            </a:pPr>
            <a:r>
              <a:rPr sz="1200" spc="-5" dirty="0">
                <a:solidFill>
                  <a:srgbClr val="3A3838"/>
                </a:solidFill>
                <a:latin typeface="Century Gothic"/>
                <a:cs typeface="Century Gothic"/>
              </a:rPr>
              <a:t>Map/F</a:t>
            </a:r>
            <a:r>
              <a:rPr sz="1200" spc="20" dirty="0">
                <a:solidFill>
                  <a:srgbClr val="3A3838"/>
                </a:solidFill>
                <a:latin typeface="Century Gothic"/>
                <a:cs typeface="Century Gothic"/>
              </a:rPr>
              <a:t>l</a:t>
            </a:r>
            <a:r>
              <a:rPr sz="1200" spc="-20" dirty="0">
                <a:solidFill>
                  <a:srgbClr val="3A3838"/>
                </a:solidFill>
                <a:latin typeface="Century Gothic"/>
                <a:cs typeface="Century Gothic"/>
              </a:rPr>
              <a:t>oo</a:t>
            </a:r>
            <a:r>
              <a:rPr sz="1200" dirty="0">
                <a:solidFill>
                  <a:srgbClr val="3A3838"/>
                </a:solidFill>
                <a:latin typeface="Century Gothic"/>
                <a:cs typeface="Century Gothic"/>
              </a:rPr>
              <a:t>rp</a:t>
            </a:r>
            <a:r>
              <a:rPr sz="1200" spc="15" dirty="0">
                <a:solidFill>
                  <a:srgbClr val="3A3838"/>
                </a:solidFill>
                <a:latin typeface="Century Gothic"/>
                <a:cs typeface="Century Gothic"/>
              </a:rPr>
              <a:t>l</a:t>
            </a:r>
            <a:r>
              <a:rPr sz="1200" spc="-5" dirty="0">
                <a:solidFill>
                  <a:srgbClr val="3A3838"/>
                </a:solidFill>
                <a:latin typeface="Century Gothic"/>
                <a:cs typeface="Century Gothic"/>
              </a:rPr>
              <a:t>a</a:t>
            </a:r>
            <a:r>
              <a:rPr sz="1200" spc="-10" dirty="0">
                <a:solidFill>
                  <a:srgbClr val="3A3838"/>
                </a:solidFill>
                <a:latin typeface="Century Gothic"/>
                <a:cs typeface="Century Gothic"/>
              </a:rPr>
              <a:t>n</a:t>
            </a:r>
            <a:r>
              <a:rPr sz="1200" spc="-2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200" spc="25" dirty="0">
                <a:solidFill>
                  <a:srgbClr val="3A3838"/>
                </a:solidFill>
                <a:latin typeface="Century Gothic"/>
                <a:cs typeface="Century Gothic"/>
              </a:rPr>
              <a:t>I</a:t>
            </a:r>
            <a:r>
              <a:rPr sz="1200" spc="-10" dirty="0">
                <a:solidFill>
                  <a:srgbClr val="3A3838"/>
                </a:solidFill>
                <a:latin typeface="Century Gothic"/>
                <a:cs typeface="Century Gothic"/>
              </a:rPr>
              <a:t>n</a:t>
            </a:r>
            <a:r>
              <a:rPr sz="1200" spc="-30" dirty="0">
                <a:solidFill>
                  <a:srgbClr val="3A3838"/>
                </a:solidFill>
                <a:latin typeface="Century Gothic"/>
                <a:cs typeface="Century Gothic"/>
              </a:rPr>
              <a:t>t</a:t>
            </a:r>
            <a:r>
              <a:rPr sz="1200" spc="-10" dirty="0">
                <a:solidFill>
                  <a:srgbClr val="3A3838"/>
                </a:solidFill>
                <a:latin typeface="Century Gothic"/>
                <a:cs typeface="Century Gothic"/>
              </a:rPr>
              <a:t>er</a:t>
            </a:r>
            <a:r>
              <a:rPr sz="1200" spc="-15" dirty="0">
                <a:solidFill>
                  <a:srgbClr val="3A3838"/>
                </a:solidFill>
                <a:latin typeface="Century Gothic"/>
                <a:cs typeface="Century Gothic"/>
              </a:rPr>
              <a:t>a</a:t>
            </a:r>
            <a:r>
              <a:rPr sz="1200" spc="-10" dirty="0">
                <a:solidFill>
                  <a:srgbClr val="3A3838"/>
                </a:solidFill>
                <a:latin typeface="Century Gothic"/>
                <a:cs typeface="Century Gothic"/>
              </a:rPr>
              <a:t>c</a:t>
            </a:r>
            <a:r>
              <a:rPr sz="1200" spc="-30" dirty="0">
                <a:solidFill>
                  <a:srgbClr val="3A3838"/>
                </a:solidFill>
                <a:latin typeface="Century Gothic"/>
                <a:cs typeface="Century Gothic"/>
              </a:rPr>
              <a:t>t</a:t>
            </a:r>
            <a:r>
              <a:rPr sz="1200" spc="-10" dirty="0">
                <a:solidFill>
                  <a:srgbClr val="3A3838"/>
                </a:solidFill>
                <a:latin typeface="Century Gothic"/>
                <a:cs typeface="Century Gothic"/>
              </a:rPr>
              <a:t>i</a:t>
            </a:r>
            <a:r>
              <a:rPr sz="1200" spc="-20" dirty="0">
                <a:solidFill>
                  <a:srgbClr val="3A3838"/>
                </a:solidFill>
                <a:latin typeface="Century Gothic"/>
                <a:cs typeface="Century Gothic"/>
              </a:rPr>
              <a:t>o</a:t>
            </a:r>
            <a:r>
              <a:rPr sz="1200" spc="-10" dirty="0">
                <a:solidFill>
                  <a:srgbClr val="3A3838"/>
                </a:solidFill>
                <a:latin typeface="Century Gothic"/>
                <a:cs typeface="Century Gothic"/>
              </a:rPr>
              <a:t>n</a:t>
            </a:r>
            <a:endParaRPr sz="1200">
              <a:latin typeface="Century Gothic"/>
              <a:cs typeface="Century Gothic"/>
            </a:endParaRPr>
          </a:p>
          <a:p>
            <a:pPr marL="641985" indent="-286385">
              <a:lnSpc>
                <a:spcPct val="100000"/>
              </a:lnSpc>
              <a:buClr>
                <a:srgbClr val="3A3838"/>
              </a:buClr>
              <a:buFont typeface="Arial"/>
              <a:buChar char="•"/>
              <a:tabLst>
                <a:tab pos="642620" algn="l"/>
              </a:tabLst>
            </a:pPr>
            <a:r>
              <a:rPr sz="1200" spc="-15" dirty="0">
                <a:solidFill>
                  <a:srgbClr val="3A3838"/>
                </a:solidFill>
                <a:latin typeface="Century Gothic"/>
                <a:cs typeface="Century Gothic"/>
              </a:rPr>
              <a:t>V</a:t>
            </a:r>
            <a:r>
              <a:rPr sz="1200" spc="-5" dirty="0">
                <a:solidFill>
                  <a:srgbClr val="3A3838"/>
                </a:solidFill>
                <a:latin typeface="Century Gothic"/>
                <a:cs typeface="Century Gothic"/>
              </a:rPr>
              <a:t>ie</a:t>
            </a:r>
            <a:r>
              <a:rPr sz="1200" dirty="0">
                <a:solidFill>
                  <a:srgbClr val="3A3838"/>
                </a:solidFill>
                <a:latin typeface="Century Gothic"/>
                <a:cs typeface="Century Gothic"/>
              </a:rPr>
              <a:t>w</a:t>
            </a:r>
            <a:r>
              <a:rPr sz="1200" spc="5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200" spc="-5" dirty="0">
                <a:solidFill>
                  <a:srgbClr val="3A3838"/>
                </a:solidFill>
                <a:latin typeface="Century Gothic"/>
                <a:cs typeface="Century Gothic"/>
              </a:rPr>
              <a:t>R</a:t>
            </a:r>
            <a:r>
              <a:rPr sz="1200" dirty="0">
                <a:solidFill>
                  <a:srgbClr val="3A3838"/>
                </a:solidFill>
                <a:latin typeface="Century Gothic"/>
                <a:cs typeface="Century Gothic"/>
              </a:rPr>
              <a:t>e</a:t>
            </a:r>
            <a:r>
              <a:rPr sz="1200" spc="10" dirty="0">
                <a:solidFill>
                  <a:srgbClr val="3A3838"/>
                </a:solidFill>
                <a:latin typeface="Century Gothic"/>
                <a:cs typeface="Century Gothic"/>
              </a:rPr>
              <a:t>l</a:t>
            </a:r>
            <a:r>
              <a:rPr sz="1200" spc="-5" dirty="0">
                <a:solidFill>
                  <a:srgbClr val="3A3838"/>
                </a:solidFill>
                <a:latin typeface="Century Gothic"/>
                <a:cs typeface="Century Gothic"/>
              </a:rPr>
              <a:t>a</a:t>
            </a:r>
            <a:r>
              <a:rPr sz="1200" spc="-30" dirty="0">
                <a:solidFill>
                  <a:srgbClr val="3A3838"/>
                </a:solidFill>
                <a:latin typeface="Century Gothic"/>
                <a:cs typeface="Century Gothic"/>
              </a:rPr>
              <a:t>t</a:t>
            </a:r>
            <a:r>
              <a:rPr sz="1200" spc="-10" dirty="0">
                <a:solidFill>
                  <a:srgbClr val="3A3838"/>
                </a:solidFill>
                <a:latin typeface="Century Gothic"/>
                <a:cs typeface="Century Gothic"/>
              </a:rPr>
              <a:t>ed</a:t>
            </a:r>
            <a:endParaRPr sz="1200">
              <a:latin typeface="Century Gothic"/>
              <a:cs typeface="Century Gothic"/>
            </a:endParaRPr>
          </a:p>
          <a:p>
            <a:pPr marL="641985" indent="-286385">
              <a:lnSpc>
                <a:spcPct val="100000"/>
              </a:lnSpc>
              <a:buClr>
                <a:srgbClr val="3A3838"/>
              </a:buClr>
              <a:buFont typeface="Arial"/>
              <a:buChar char="•"/>
              <a:tabLst>
                <a:tab pos="642620" algn="l"/>
              </a:tabLst>
            </a:pPr>
            <a:r>
              <a:rPr sz="1200" spc="-10" dirty="0">
                <a:solidFill>
                  <a:srgbClr val="3A3838"/>
                </a:solidFill>
                <a:latin typeface="Century Gothic"/>
                <a:cs typeface="Century Gothic"/>
              </a:rPr>
              <a:t>To</a:t>
            </a:r>
            <a:r>
              <a:rPr sz="1200" spc="-5" dirty="0">
                <a:solidFill>
                  <a:srgbClr val="3A3838"/>
                </a:solidFill>
                <a:latin typeface="Century Gothic"/>
                <a:cs typeface="Century Gothic"/>
              </a:rPr>
              <a:t>gg</a:t>
            </a:r>
            <a:r>
              <a:rPr sz="1200" spc="20" dirty="0">
                <a:solidFill>
                  <a:srgbClr val="3A3838"/>
                </a:solidFill>
                <a:latin typeface="Century Gothic"/>
                <a:cs typeface="Century Gothic"/>
              </a:rPr>
              <a:t>l</a:t>
            </a:r>
            <a:r>
              <a:rPr sz="1200" dirty="0">
                <a:solidFill>
                  <a:srgbClr val="3A3838"/>
                </a:solidFill>
                <a:latin typeface="Century Gothic"/>
                <a:cs typeface="Century Gothic"/>
              </a:rPr>
              <a:t>e L</a:t>
            </a:r>
            <a:r>
              <a:rPr sz="1200" spc="-10" dirty="0">
                <a:solidFill>
                  <a:srgbClr val="3A3838"/>
                </a:solidFill>
                <a:latin typeface="Century Gothic"/>
                <a:cs typeface="Century Gothic"/>
              </a:rPr>
              <a:t>ay</a:t>
            </a:r>
            <a:r>
              <a:rPr sz="1200" dirty="0">
                <a:solidFill>
                  <a:srgbClr val="3A3838"/>
                </a:solidFill>
                <a:latin typeface="Century Gothic"/>
                <a:cs typeface="Century Gothic"/>
              </a:rPr>
              <a:t>er</a:t>
            </a:r>
            <a:r>
              <a:rPr sz="1200" spc="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200" spc="-20" dirty="0">
                <a:solidFill>
                  <a:srgbClr val="3A3838"/>
                </a:solidFill>
                <a:latin typeface="Century Gothic"/>
                <a:cs typeface="Century Gothic"/>
              </a:rPr>
              <a:t>V</a:t>
            </a:r>
            <a:r>
              <a:rPr sz="1200" spc="-5" dirty="0">
                <a:solidFill>
                  <a:srgbClr val="3A3838"/>
                </a:solidFill>
                <a:latin typeface="Century Gothic"/>
                <a:cs typeface="Century Gothic"/>
              </a:rPr>
              <a:t>isibi</a:t>
            </a:r>
            <a:r>
              <a:rPr sz="1200" spc="20" dirty="0">
                <a:solidFill>
                  <a:srgbClr val="3A3838"/>
                </a:solidFill>
                <a:latin typeface="Century Gothic"/>
                <a:cs typeface="Century Gothic"/>
              </a:rPr>
              <a:t>l</a:t>
            </a:r>
            <a:r>
              <a:rPr sz="1200" spc="-5" dirty="0">
                <a:solidFill>
                  <a:srgbClr val="3A3838"/>
                </a:solidFill>
                <a:latin typeface="Century Gothic"/>
                <a:cs typeface="Century Gothic"/>
              </a:rPr>
              <a:t>i</a:t>
            </a:r>
            <a:r>
              <a:rPr sz="1200" spc="-25" dirty="0">
                <a:solidFill>
                  <a:srgbClr val="3A3838"/>
                </a:solidFill>
                <a:latin typeface="Century Gothic"/>
                <a:cs typeface="Century Gothic"/>
              </a:rPr>
              <a:t>t</a:t>
            </a:r>
            <a:r>
              <a:rPr sz="1200" dirty="0">
                <a:solidFill>
                  <a:srgbClr val="3A3838"/>
                </a:solidFill>
                <a:latin typeface="Century Gothic"/>
                <a:cs typeface="Century Gothic"/>
              </a:rPr>
              <a:t>y</a:t>
            </a:r>
            <a:endParaRPr sz="1200">
              <a:latin typeface="Century Gothic"/>
              <a:cs typeface="Century Gothic"/>
            </a:endParaRPr>
          </a:p>
          <a:p>
            <a:pPr marL="641985" indent="-286385">
              <a:lnSpc>
                <a:spcPct val="100000"/>
              </a:lnSpc>
              <a:buClr>
                <a:srgbClr val="3A3838"/>
              </a:buClr>
              <a:buFont typeface="Arial"/>
              <a:buChar char="•"/>
              <a:tabLst>
                <a:tab pos="642620" algn="l"/>
              </a:tabLst>
            </a:pPr>
            <a:r>
              <a:rPr sz="1200" spc="-10" dirty="0">
                <a:solidFill>
                  <a:srgbClr val="3A3838"/>
                </a:solidFill>
                <a:latin typeface="Century Gothic"/>
                <a:cs typeface="Century Gothic"/>
              </a:rPr>
              <a:t>Print</a:t>
            </a:r>
            <a:endParaRPr sz="1200">
              <a:latin typeface="Century Gothic"/>
              <a:cs typeface="Century Gothic"/>
            </a:endParaRPr>
          </a:p>
          <a:p>
            <a:pPr marL="641985" indent="-286385">
              <a:lnSpc>
                <a:spcPct val="100000"/>
              </a:lnSpc>
              <a:buClr>
                <a:srgbClr val="3A3838"/>
              </a:buClr>
              <a:buFont typeface="Arial"/>
              <a:buChar char="•"/>
              <a:tabLst>
                <a:tab pos="642620" algn="l"/>
              </a:tabLst>
            </a:pPr>
            <a:r>
              <a:rPr sz="1200" spc="-15" dirty="0">
                <a:solidFill>
                  <a:srgbClr val="3A3838"/>
                </a:solidFill>
                <a:latin typeface="Century Gothic"/>
                <a:cs typeface="Century Gothic"/>
              </a:rPr>
              <a:t>Shar</a:t>
            </a:r>
            <a:r>
              <a:rPr sz="1200" spc="-10" dirty="0">
                <a:solidFill>
                  <a:srgbClr val="3A3838"/>
                </a:solidFill>
                <a:latin typeface="Century Gothic"/>
                <a:cs typeface="Century Gothic"/>
              </a:rPr>
              <a:t>e</a:t>
            </a:r>
            <a:r>
              <a:rPr sz="1200" spc="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200" spc="-5" dirty="0">
                <a:solidFill>
                  <a:srgbClr val="3A3838"/>
                </a:solidFill>
                <a:latin typeface="Century Gothic"/>
                <a:cs typeface="Century Gothic"/>
              </a:rPr>
              <a:t>vi</a:t>
            </a:r>
            <a:r>
              <a:rPr sz="1200" dirty="0">
                <a:solidFill>
                  <a:srgbClr val="3A3838"/>
                </a:solidFill>
                <a:latin typeface="Century Gothic"/>
                <a:cs typeface="Century Gothic"/>
              </a:rPr>
              <a:t>a</a:t>
            </a:r>
            <a:r>
              <a:rPr sz="1200" spc="10" dirty="0">
                <a:solidFill>
                  <a:srgbClr val="3A3838"/>
                </a:solidFill>
                <a:latin typeface="Century Gothic"/>
                <a:cs typeface="Century Gothic"/>
              </a:rPr>
              <a:t> </a:t>
            </a:r>
            <a:r>
              <a:rPr sz="1200" spc="20" dirty="0">
                <a:solidFill>
                  <a:srgbClr val="3A3838"/>
                </a:solidFill>
                <a:latin typeface="Century Gothic"/>
                <a:cs typeface="Century Gothic"/>
              </a:rPr>
              <a:t>l</a:t>
            </a:r>
            <a:r>
              <a:rPr sz="1200" spc="-5" dirty="0">
                <a:solidFill>
                  <a:srgbClr val="3A3838"/>
                </a:solidFill>
                <a:latin typeface="Century Gothic"/>
                <a:cs typeface="Century Gothic"/>
              </a:rPr>
              <a:t>ink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5" name="object 5" descr="map screenshot"/>
          <p:cNvSpPr/>
          <p:nvPr/>
        </p:nvSpPr>
        <p:spPr>
          <a:xfrm>
            <a:off x="341375" y="1493532"/>
            <a:ext cx="4834128" cy="29535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 descr="map screenshot"/>
          <p:cNvSpPr/>
          <p:nvPr/>
        </p:nvSpPr>
        <p:spPr>
          <a:xfrm>
            <a:off x="452627" y="1586483"/>
            <a:ext cx="4616196" cy="277215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5" dirty="0"/>
              <a:t>P</a:t>
            </a:r>
            <a:r>
              <a:rPr spc="-10" dirty="0"/>
              <a:t>enn</a:t>
            </a:r>
            <a:r>
              <a:rPr dirty="0"/>
              <a:t> </a:t>
            </a:r>
            <a:r>
              <a:rPr spc="-5" dirty="0"/>
              <a:t>S</a:t>
            </a:r>
            <a:r>
              <a:rPr spc="-15" dirty="0"/>
              <a:t>t</a:t>
            </a:r>
            <a:r>
              <a:rPr spc="-5" dirty="0"/>
              <a:t>a</a:t>
            </a:r>
            <a:r>
              <a:rPr spc="-15" dirty="0"/>
              <a:t>t</a:t>
            </a:r>
            <a:r>
              <a:rPr spc="-10" dirty="0"/>
              <a:t>e</a:t>
            </a:r>
            <a:r>
              <a:rPr spc="15" dirty="0"/>
              <a:t> </a:t>
            </a:r>
            <a:r>
              <a:rPr spc="-10" dirty="0"/>
              <a:t>Un</a:t>
            </a:r>
            <a:r>
              <a:rPr spc="0" dirty="0"/>
              <a:t>i</a:t>
            </a:r>
            <a:r>
              <a:rPr spc="-10" dirty="0"/>
              <a:t>v</a:t>
            </a:r>
            <a:r>
              <a:rPr spc="-5" dirty="0"/>
              <a:t>ers</a:t>
            </a:r>
            <a:r>
              <a:rPr spc="5" dirty="0"/>
              <a:t>i</a:t>
            </a:r>
            <a:r>
              <a:rPr spc="-15" dirty="0"/>
              <a:t>t</a:t>
            </a:r>
            <a:r>
              <a:rPr dirty="0"/>
              <a:t>y</a:t>
            </a:r>
            <a:r>
              <a:rPr spc="-25" dirty="0"/>
              <a:t> </a:t>
            </a:r>
            <a:r>
              <a:rPr spc="-10" dirty="0"/>
              <a:t>F</a:t>
            </a:r>
            <a:r>
              <a:rPr spc="-5" dirty="0"/>
              <a:t>a</a:t>
            </a:r>
            <a:r>
              <a:rPr spc="-10" dirty="0"/>
              <a:t>c</a:t>
            </a:r>
            <a:r>
              <a:rPr spc="10" dirty="0"/>
              <a:t>i</a:t>
            </a:r>
            <a:r>
              <a:rPr spc="-5" dirty="0"/>
              <a:t>l</a:t>
            </a:r>
            <a:r>
              <a:rPr spc="10" dirty="0"/>
              <a:t>i</a:t>
            </a:r>
            <a:r>
              <a:rPr spc="-25" dirty="0"/>
              <a:t>t</a:t>
            </a:r>
            <a:r>
              <a:rPr spc="-5" dirty="0"/>
              <a:t>i</a:t>
            </a:r>
            <a:r>
              <a:rPr dirty="0"/>
              <a:t>es</a:t>
            </a:r>
            <a:r>
              <a:rPr spc="-35" dirty="0"/>
              <a:t> </a:t>
            </a:r>
            <a:r>
              <a:rPr spc="-10" dirty="0"/>
              <a:t>Reso</a:t>
            </a:r>
            <a:r>
              <a:rPr spc="-5" dirty="0"/>
              <a:t>urce</a:t>
            </a:r>
            <a:r>
              <a:rPr dirty="0"/>
              <a:t>s</a:t>
            </a:r>
            <a:r>
              <a:rPr spc="-5" dirty="0"/>
              <a:t> </a:t>
            </a:r>
            <a:r>
              <a:rPr spc="-10" dirty="0"/>
              <a:t>&amp; </a:t>
            </a:r>
            <a:r>
              <a:rPr spc="-15" dirty="0"/>
              <a:t>P</a:t>
            </a:r>
            <a:r>
              <a:rPr spc="-5" dirty="0"/>
              <a:t>la</a:t>
            </a:r>
            <a:r>
              <a:rPr spc="-10" dirty="0"/>
              <a:t>nn</a:t>
            </a:r>
            <a:r>
              <a:rPr spc="10" dirty="0"/>
              <a:t>i</a:t>
            </a:r>
            <a:r>
              <a:rPr spc="-10" dirty="0"/>
              <a:t>ng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5" dirty="0"/>
              <a:t>pe</a:t>
            </a:r>
            <a:r>
              <a:rPr spc="-10" dirty="0"/>
              <a:t>n</a:t>
            </a:r>
            <a:r>
              <a:rPr spc="-5" dirty="0"/>
              <a:t>baysolu</a:t>
            </a:r>
            <a:r>
              <a:rPr spc="-15" dirty="0"/>
              <a:t>t</a:t>
            </a:r>
            <a:r>
              <a:rPr spc="10" dirty="0"/>
              <a:t>i</a:t>
            </a:r>
            <a:r>
              <a:rPr spc="-5" dirty="0"/>
              <a:t>ons</a:t>
            </a:r>
            <a:r>
              <a:rPr spc="-15" dirty="0"/>
              <a:t>.</a:t>
            </a:r>
            <a:r>
              <a:rPr spc="-10" dirty="0"/>
              <a:t>com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292</Words>
  <Application>Microsoft Office PowerPoint</Application>
  <PresentationFormat>On-screen Show (16:9)</PresentationFormat>
  <Paragraphs>71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Times New Roman</vt:lpstr>
      <vt:lpstr>Office Theme</vt:lpstr>
      <vt:lpstr>PowerPoint Presentation</vt:lpstr>
      <vt:lpstr>Other Applications Campus Viewer</vt:lpstr>
      <vt:lpstr>Other Applications Campus Viewer basics</vt:lpstr>
      <vt:lpstr>Exercise #1: Using the Campus Viewer</vt:lpstr>
      <vt:lpstr>Other Applications Accessibility Map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Smith</dc:creator>
  <cp:lastModifiedBy>Bedsworth, Susan Jennifer</cp:lastModifiedBy>
  <cp:revision>1</cp:revision>
  <dcterms:created xsi:type="dcterms:W3CDTF">2018-11-27T10:29:56Z</dcterms:created>
  <dcterms:modified xsi:type="dcterms:W3CDTF">2018-11-27T20:33:59Z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2018-07-18T00:00:00Z</vt:filetime>
  </property>
  <property fmtid="{D5CDD505-2E9C-101B-9397-08002B2CF9AE}" pid="3" name="LastSaved">
    <vt:filetime>2018-11-27T00:00:00Z</vt:filetime>
  </property>
</Properties>
</file>